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334" r:id="rId4"/>
    <p:sldId id="333" r:id="rId5"/>
    <p:sldId id="264" r:id="rId6"/>
    <p:sldId id="272" r:id="rId7"/>
    <p:sldId id="273" r:id="rId8"/>
    <p:sldId id="279" r:id="rId9"/>
    <p:sldId id="307" r:id="rId10"/>
    <p:sldId id="280" r:id="rId11"/>
    <p:sldId id="337" r:id="rId12"/>
    <p:sldId id="281" r:id="rId13"/>
    <p:sldId id="282" r:id="rId14"/>
    <p:sldId id="308" r:id="rId15"/>
    <p:sldId id="283" r:id="rId16"/>
    <p:sldId id="309" r:id="rId17"/>
    <p:sldId id="310" r:id="rId18"/>
    <p:sldId id="284" r:id="rId19"/>
    <p:sldId id="311" r:id="rId20"/>
    <p:sldId id="286" r:id="rId21"/>
    <p:sldId id="312" r:id="rId22"/>
    <p:sldId id="313" r:id="rId23"/>
    <p:sldId id="314" r:id="rId24"/>
    <p:sldId id="287" r:id="rId25"/>
    <p:sldId id="315" r:id="rId26"/>
    <p:sldId id="288" r:id="rId27"/>
    <p:sldId id="289" r:id="rId28"/>
    <p:sldId id="317" r:id="rId29"/>
    <p:sldId id="290" r:id="rId30"/>
    <p:sldId id="318" r:id="rId31"/>
    <p:sldId id="291" r:id="rId32"/>
    <p:sldId id="292" r:id="rId33"/>
    <p:sldId id="319" r:id="rId34"/>
    <p:sldId id="293" r:id="rId35"/>
    <p:sldId id="294" r:id="rId36"/>
    <p:sldId id="295" r:id="rId37"/>
    <p:sldId id="316" r:id="rId38"/>
    <p:sldId id="296" r:id="rId39"/>
    <p:sldId id="320" r:id="rId40"/>
    <p:sldId id="297" r:id="rId41"/>
    <p:sldId id="321" r:id="rId42"/>
    <p:sldId id="298" r:id="rId43"/>
    <p:sldId id="323" r:id="rId44"/>
    <p:sldId id="299" r:id="rId45"/>
    <p:sldId id="300" r:id="rId46"/>
    <p:sldId id="329" r:id="rId47"/>
    <p:sldId id="301" r:id="rId48"/>
    <p:sldId id="327" r:id="rId49"/>
    <p:sldId id="302" r:id="rId50"/>
    <p:sldId id="335" r:id="rId51"/>
    <p:sldId id="33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8D51D-0CDD-46B6-945B-B0F04E7B276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032C39C3-CA5D-4DD9-8CDC-E63B9CF2D17D}">
      <dgm:prSet phldrT="[Text]"/>
      <dgm:spPr/>
      <dgm:t>
        <a:bodyPr/>
        <a:lstStyle/>
        <a:p>
          <a:r>
            <a:rPr lang="en-IN" dirty="0"/>
            <a:t>Imaging Process</a:t>
          </a:r>
        </a:p>
      </dgm:t>
    </dgm:pt>
    <dgm:pt modelId="{FA4F236F-A0FB-4D83-9EB9-8D6CBE11D6A4}" type="parTrans" cxnId="{59ADE966-0FC2-4BB5-82F0-E52FB3B3C8C0}">
      <dgm:prSet/>
      <dgm:spPr/>
      <dgm:t>
        <a:bodyPr/>
        <a:lstStyle/>
        <a:p>
          <a:endParaRPr lang="en-IN"/>
        </a:p>
      </dgm:t>
    </dgm:pt>
    <dgm:pt modelId="{9FDCF83C-83EE-43F3-883B-EA97DEE9FC80}" type="sibTrans" cxnId="{59ADE966-0FC2-4BB5-82F0-E52FB3B3C8C0}">
      <dgm:prSet/>
      <dgm:spPr/>
      <dgm:t>
        <a:bodyPr/>
        <a:lstStyle/>
        <a:p>
          <a:endParaRPr lang="en-IN"/>
        </a:p>
      </dgm:t>
    </dgm:pt>
    <dgm:pt modelId="{267D2BB3-3F98-4CF7-B266-0105CBE76239}" type="asst">
      <dgm:prSet phldrT="[Text]"/>
      <dgm:spPr/>
      <dgm:t>
        <a:bodyPr/>
        <a:lstStyle/>
        <a:p>
          <a:r>
            <a:rPr lang="en-IN" dirty="0"/>
            <a:t>Scanning</a:t>
          </a:r>
        </a:p>
      </dgm:t>
    </dgm:pt>
    <dgm:pt modelId="{6FD7EB19-78B9-4836-BB95-B5775991CCBC}" type="parTrans" cxnId="{891472AB-0E5B-4FEC-BE2B-83388C8F99C1}">
      <dgm:prSet/>
      <dgm:spPr/>
      <dgm:t>
        <a:bodyPr/>
        <a:lstStyle/>
        <a:p>
          <a:endParaRPr lang="en-IN"/>
        </a:p>
      </dgm:t>
    </dgm:pt>
    <dgm:pt modelId="{7E09AE79-5E13-4775-9BD3-A52420D473E4}" type="sibTrans" cxnId="{891472AB-0E5B-4FEC-BE2B-83388C8F99C1}">
      <dgm:prSet/>
      <dgm:spPr/>
      <dgm:t>
        <a:bodyPr/>
        <a:lstStyle/>
        <a:p>
          <a:endParaRPr lang="en-IN"/>
        </a:p>
      </dgm:t>
    </dgm:pt>
    <dgm:pt modelId="{46A8C5BA-EB2A-4D49-9E61-0978AD7D6C0B}">
      <dgm:prSet phldrT="[Text]"/>
      <dgm:spPr/>
      <dgm:t>
        <a:bodyPr/>
        <a:lstStyle/>
        <a:p>
          <a:r>
            <a:rPr lang="en-IN" dirty="0"/>
            <a:t>Crop</a:t>
          </a:r>
        </a:p>
      </dgm:t>
    </dgm:pt>
    <dgm:pt modelId="{AB529318-4509-43D9-88BA-8EC2E1302D80}" type="parTrans" cxnId="{88315DC8-8AF3-40F9-8E75-9F4E7213E3B8}">
      <dgm:prSet/>
      <dgm:spPr/>
      <dgm:t>
        <a:bodyPr/>
        <a:lstStyle/>
        <a:p>
          <a:endParaRPr lang="en-IN"/>
        </a:p>
      </dgm:t>
    </dgm:pt>
    <dgm:pt modelId="{4BC16E24-6985-4EFA-B0D7-48D64C5DD0BA}" type="sibTrans" cxnId="{88315DC8-8AF3-40F9-8E75-9F4E7213E3B8}">
      <dgm:prSet/>
      <dgm:spPr/>
      <dgm:t>
        <a:bodyPr/>
        <a:lstStyle/>
        <a:p>
          <a:endParaRPr lang="en-IN"/>
        </a:p>
      </dgm:t>
    </dgm:pt>
    <dgm:pt modelId="{3107501C-9A79-4A2F-B2EC-5E6EA9743169}">
      <dgm:prSet phldrT="[Text]"/>
      <dgm:spPr/>
      <dgm:t>
        <a:bodyPr/>
        <a:lstStyle/>
        <a:p>
          <a:r>
            <a:rPr lang="en-IN" dirty="0"/>
            <a:t>Edit</a:t>
          </a:r>
        </a:p>
      </dgm:t>
    </dgm:pt>
    <dgm:pt modelId="{50AC6452-DF94-48B6-A1AB-4E0C25DF3B3F}" type="parTrans" cxnId="{A84E7910-1338-4019-9021-35BF43D04BD3}">
      <dgm:prSet/>
      <dgm:spPr/>
      <dgm:t>
        <a:bodyPr/>
        <a:lstStyle/>
        <a:p>
          <a:endParaRPr lang="en-IN"/>
        </a:p>
      </dgm:t>
    </dgm:pt>
    <dgm:pt modelId="{C22DE299-F4F5-4CFA-945B-010103B60FF3}" type="sibTrans" cxnId="{A84E7910-1338-4019-9021-35BF43D04BD3}">
      <dgm:prSet/>
      <dgm:spPr/>
      <dgm:t>
        <a:bodyPr/>
        <a:lstStyle/>
        <a:p>
          <a:endParaRPr lang="en-IN"/>
        </a:p>
      </dgm:t>
    </dgm:pt>
    <dgm:pt modelId="{C0F676CA-BD36-489B-BE15-ACACF30578AF}">
      <dgm:prSet phldrT="[Text]"/>
      <dgm:spPr/>
      <dgm:t>
        <a:bodyPr/>
        <a:lstStyle/>
        <a:p>
          <a:r>
            <a:rPr lang="en-IN" dirty="0"/>
            <a:t>Basic Index</a:t>
          </a:r>
        </a:p>
      </dgm:t>
    </dgm:pt>
    <dgm:pt modelId="{78B8C8A4-C39D-462A-B91C-D2BF96A755AB}" type="parTrans" cxnId="{58792B28-7190-4282-9AD4-26A87058EA7F}">
      <dgm:prSet/>
      <dgm:spPr/>
      <dgm:t>
        <a:bodyPr/>
        <a:lstStyle/>
        <a:p>
          <a:endParaRPr lang="en-IN"/>
        </a:p>
      </dgm:t>
    </dgm:pt>
    <dgm:pt modelId="{501D3B53-AF5B-465A-9097-4896BD166B36}" type="sibTrans" cxnId="{58792B28-7190-4282-9AD4-26A87058EA7F}">
      <dgm:prSet/>
      <dgm:spPr/>
      <dgm:t>
        <a:bodyPr/>
        <a:lstStyle/>
        <a:p>
          <a:endParaRPr lang="en-IN"/>
        </a:p>
      </dgm:t>
    </dgm:pt>
    <dgm:pt modelId="{FF1DDECD-53E8-4622-92B8-A640F2495C93}">
      <dgm:prSet phldrT="[Text]"/>
      <dgm:spPr/>
      <dgm:t>
        <a:bodyPr/>
        <a:lstStyle/>
        <a:p>
          <a:r>
            <a:rPr lang="en-IN" dirty="0"/>
            <a:t>Image Enhancement</a:t>
          </a:r>
        </a:p>
      </dgm:t>
    </dgm:pt>
    <dgm:pt modelId="{46E7FED3-C088-466F-919F-6C67F1727AD3}" type="parTrans" cxnId="{24A9624E-2291-4BE7-972B-84D1F369037B}">
      <dgm:prSet/>
      <dgm:spPr/>
      <dgm:t>
        <a:bodyPr/>
        <a:lstStyle/>
        <a:p>
          <a:endParaRPr lang="en-IN"/>
        </a:p>
      </dgm:t>
    </dgm:pt>
    <dgm:pt modelId="{0FBD8620-97A6-43D2-B20E-67343355C589}" type="sibTrans" cxnId="{24A9624E-2291-4BE7-972B-84D1F369037B}">
      <dgm:prSet/>
      <dgm:spPr/>
      <dgm:t>
        <a:bodyPr/>
        <a:lstStyle/>
        <a:p>
          <a:endParaRPr lang="en-IN"/>
        </a:p>
      </dgm:t>
    </dgm:pt>
    <dgm:pt modelId="{56E95978-2A29-42AD-91EC-C346D90CE3E9}">
      <dgm:prSet phldrT="[Text]"/>
      <dgm:spPr/>
      <dgm:t>
        <a:bodyPr/>
        <a:lstStyle/>
        <a:p>
          <a:r>
            <a:rPr lang="en-IN" dirty="0"/>
            <a:t>Full Index</a:t>
          </a:r>
        </a:p>
      </dgm:t>
    </dgm:pt>
    <dgm:pt modelId="{33EA2821-44E8-4AE2-82D0-F8C5FBB68B3E}" type="parTrans" cxnId="{9FCDE448-78DE-4165-8ACA-AF97E09A5D84}">
      <dgm:prSet/>
      <dgm:spPr/>
      <dgm:t>
        <a:bodyPr/>
        <a:lstStyle/>
        <a:p>
          <a:endParaRPr lang="en-IN"/>
        </a:p>
      </dgm:t>
    </dgm:pt>
    <dgm:pt modelId="{93C68BC8-90F6-4866-82A5-DD2AA92BBE6A}" type="sibTrans" cxnId="{9FCDE448-78DE-4165-8ACA-AF97E09A5D84}">
      <dgm:prSet/>
      <dgm:spPr/>
      <dgm:t>
        <a:bodyPr/>
        <a:lstStyle/>
        <a:p>
          <a:endParaRPr lang="en-IN"/>
        </a:p>
      </dgm:t>
    </dgm:pt>
    <dgm:pt modelId="{D24885CE-E0B0-47C2-A4B5-1BD3878DFCC7}" type="pres">
      <dgm:prSet presAssocID="{26E8D51D-0CDD-46B6-945B-B0F04E7B276A}" presName="hierChild1" presStyleCnt="0">
        <dgm:presLayoutVars>
          <dgm:orgChart val="1"/>
          <dgm:chPref val="1"/>
          <dgm:dir/>
          <dgm:animOne val="branch"/>
          <dgm:animLvl val="lvl"/>
          <dgm:resizeHandles/>
        </dgm:presLayoutVars>
      </dgm:prSet>
      <dgm:spPr/>
    </dgm:pt>
    <dgm:pt modelId="{C581B95D-922C-4E21-B26D-E756376C42FE}" type="pres">
      <dgm:prSet presAssocID="{032C39C3-CA5D-4DD9-8CDC-E63B9CF2D17D}" presName="hierRoot1" presStyleCnt="0">
        <dgm:presLayoutVars>
          <dgm:hierBranch val="init"/>
        </dgm:presLayoutVars>
      </dgm:prSet>
      <dgm:spPr/>
    </dgm:pt>
    <dgm:pt modelId="{4D13597A-6467-424E-B4FE-6CB1912FB522}" type="pres">
      <dgm:prSet presAssocID="{032C39C3-CA5D-4DD9-8CDC-E63B9CF2D17D}" presName="rootComposite1" presStyleCnt="0"/>
      <dgm:spPr/>
    </dgm:pt>
    <dgm:pt modelId="{B51A8F00-CC6C-4447-B940-3D76FC073CFC}" type="pres">
      <dgm:prSet presAssocID="{032C39C3-CA5D-4DD9-8CDC-E63B9CF2D17D}" presName="rootText1" presStyleLbl="node0" presStyleIdx="0" presStyleCnt="1">
        <dgm:presLayoutVars>
          <dgm:chPref val="3"/>
        </dgm:presLayoutVars>
      </dgm:prSet>
      <dgm:spPr/>
    </dgm:pt>
    <dgm:pt modelId="{7FD45826-BC20-405D-9C54-395E1C3D7D3B}" type="pres">
      <dgm:prSet presAssocID="{032C39C3-CA5D-4DD9-8CDC-E63B9CF2D17D}" presName="rootConnector1" presStyleLbl="node1" presStyleIdx="0" presStyleCnt="0"/>
      <dgm:spPr/>
    </dgm:pt>
    <dgm:pt modelId="{0590B714-86FD-4645-AD82-56E1271E3E21}" type="pres">
      <dgm:prSet presAssocID="{032C39C3-CA5D-4DD9-8CDC-E63B9CF2D17D}" presName="hierChild2" presStyleCnt="0"/>
      <dgm:spPr/>
    </dgm:pt>
    <dgm:pt modelId="{25C83A17-3DA7-4124-99B5-3F4EEFA1C343}" type="pres">
      <dgm:prSet presAssocID="{AB529318-4509-43D9-88BA-8EC2E1302D80}" presName="Name37" presStyleLbl="parChTrans1D2" presStyleIdx="0" presStyleCnt="6"/>
      <dgm:spPr/>
    </dgm:pt>
    <dgm:pt modelId="{CA1632F4-9E69-48E8-B5B8-88D74539BA7B}" type="pres">
      <dgm:prSet presAssocID="{46A8C5BA-EB2A-4D49-9E61-0978AD7D6C0B}" presName="hierRoot2" presStyleCnt="0">
        <dgm:presLayoutVars>
          <dgm:hierBranch val="init"/>
        </dgm:presLayoutVars>
      </dgm:prSet>
      <dgm:spPr/>
    </dgm:pt>
    <dgm:pt modelId="{BB3DB8A3-A50F-45A0-9468-C179B42EC665}" type="pres">
      <dgm:prSet presAssocID="{46A8C5BA-EB2A-4D49-9E61-0978AD7D6C0B}" presName="rootComposite" presStyleCnt="0"/>
      <dgm:spPr/>
    </dgm:pt>
    <dgm:pt modelId="{9B3E73D9-7668-4A3E-A7AE-AEA0CC9234AE}" type="pres">
      <dgm:prSet presAssocID="{46A8C5BA-EB2A-4D49-9E61-0978AD7D6C0B}" presName="rootText" presStyleLbl="node2" presStyleIdx="0" presStyleCnt="5">
        <dgm:presLayoutVars>
          <dgm:chPref val="3"/>
        </dgm:presLayoutVars>
      </dgm:prSet>
      <dgm:spPr/>
    </dgm:pt>
    <dgm:pt modelId="{AB935E0C-603D-44B3-A62C-3C1EC3BCEAF6}" type="pres">
      <dgm:prSet presAssocID="{46A8C5BA-EB2A-4D49-9E61-0978AD7D6C0B}" presName="rootConnector" presStyleLbl="node2" presStyleIdx="0" presStyleCnt="5"/>
      <dgm:spPr/>
    </dgm:pt>
    <dgm:pt modelId="{332E7D8B-CEA0-4E23-B480-D697E44AFC67}" type="pres">
      <dgm:prSet presAssocID="{46A8C5BA-EB2A-4D49-9E61-0978AD7D6C0B}" presName="hierChild4" presStyleCnt="0"/>
      <dgm:spPr/>
    </dgm:pt>
    <dgm:pt modelId="{09202187-B767-439E-950C-474D26EA1178}" type="pres">
      <dgm:prSet presAssocID="{46A8C5BA-EB2A-4D49-9E61-0978AD7D6C0B}" presName="hierChild5" presStyleCnt="0"/>
      <dgm:spPr/>
    </dgm:pt>
    <dgm:pt modelId="{A7393C4E-BD64-4193-BBB0-DF6198E6DAC8}" type="pres">
      <dgm:prSet presAssocID="{50AC6452-DF94-48B6-A1AB-4E0C25DF3B3F}" presName="Name37" presStyleLbl="parChTrans1D2" presStyleIdx="1" presStyleCnt="6"/>
      <dgm:spPr/>
    </dgm:pt>
    <dgm:pt modelId="{2DC10F6B-B390-498F-AAA2-33CC1C11FFE2}" type="pres">
      <dgm:prSet presAssocID="{3107501C-9A79-4A2F-B2EC-5E6EA9743169}" presName="hierRoot2" presStyleCnt="0">
        <dgm:presLayoutVars>
          <dgm:hierBranch val="init"/>
        </dgm:presLayoutVars>
      </dgm:prSet>
      <dgm:spPr/>
    </dgm:pt>
    <dgm:pt modelId="{15F46427-C522-4297-8741-7554B19E4006}" type="pres">
      <dgm:prSet presAssocID="{3107501C-9A79-4A2F-B2EC-5E6EA9743169}" presName="rootComposite" presStyleCnt="0"/>
      <dgm:spPr/>
    </dgm:pt>
    <dgm:pt modelId="{6C86F32C-B57F-4708-ADF7-DDEB4CF7DA91}" type="pres">
      <dgm:prSet presAssocID="{3107501C-9A79-4A2F-B2EC-5E6EA9743169}" presName="rootText" presStyleLbl="node2" presStyleIdx="1" presStyleCnt="5">
        <dgm:presLayoutVars>
          <dgm:chPref val="3"/>
        </dgm:presLayoutVars>
      </dgm:prSet>
      <dgm:spPr/>
    </dgm:pt>
    <dgm:pt modelId="{258AFC07-2DBC-4A6A-8466-0474B2F602FA}" type="pres">
      <dgm:prSet presAssocID="{3107501C-9A79-4A2F-B2EC-5E6EA9743169}" presName="rootConnector" presStyleLbl="node2" presStyleIdx="1" presStyleCnt="5"/>
      <dgm:spPr/>
    </dgm:pt>
    <dgm:pt modelId="{FC4AB2DB-74B3-40AC-B8DE-8C62149B3CF5}" type="pres">
      <dgm:prSet presAssocID="{3107501C-9A79-4A2F-B2EC-5E6EA9743169}" presName="hierChild4" presStyleCnt="0"/>
      <dgm:spPr/>
    </dgm:pt>
    <dgm:pt modelId="{FE681880-E856-43B2-834A-8655F670D2B5}" type="pres">
      <dgm:prSet presAssocID="{3107501C-9A79-4A2F-B2EC-5E6EA9743169}" presName="hierChild5" presStyleCnt="0"/>
      <dgm:spPr/>
    </dgm:pt>
    <dgm:pt modelId="{158F9F7A-0FBC-4C38-A9E7-496D286566D1}" type="pres">
      <dgm:prSet presAssocID="{78B8C8A4-C39D-462A-B91C-D2BF96A755AB}" presName="Name37" presStyleLbl="parChTrans1D2" presStyleIdx="2" presStyleCnt="6"/>
      <dgm:spPr/>
    </dgm:pt>
    <dgm:pt modelId="{767CF1E0-8746-4334-959C-1816134BC50D}" type="pres">
      <dgm:prSet presAssocID="{C0F676CA-BD36-489B-BE15-ACACF30578AF}" presName="hierRoot2" presStyleCnt="0">
        <dgm:presLayoutVars>
          <dgm:hierBranch val="init"/>
        </dgm:presLayoutVars>
      </dgm:prSet>
      <dgm:spPr/>
    </dgm:pt>
    <dgm:pt modelId="{19BE74F1-A849-4410-84F4-8647E95F747D}" type="pres">
      <dgm:prSet presAssocID="{C0F676CA-BD36-489B-BE15-ACACF30578AF}" presName="rootComposite" presStyleCnt="0"/>
      <dgm:spPr/>
    </dgm:pt>
    <dgm:pt modelId="{583C0F79-6B21-4E1A-84AF-1D19B2E34A50}" type="pres">
      <dgm:prSet presAssocID="{C0F676CA-BD36-489B-BE15-ACACF30578AF}" presName="rootText" presStyleLbl="node2" presStyleIdx="2" presStyleCnt="5">
        <dgm:presLayoutVars>
          <dgm:chPref val="3"/>
        </dgm:presLayoutVars>
      </dgm:prSet>
      <dgm:spPr/>
    </dgm:pt>
    <dgm:pt modelId="{E332CD83-298F-44E3-BB91-D7E78BD468DF}" type="pres">
      <dgm:prSet presAssocID="{C0F676CA-BD36-489B-BE15-ACACF30578AF}" presName="rootConnector" presStyleLbl="node2" presStyleIdx="2" presStyleCnt="5"/>
      <dgm:spPr/>
    </dgm:pt>
    <dgm:pt modelId="{4865B731-A946-4870-9E1B-E51409251B6A}" type="pres">
      <dgm:prSet presAssocID="{C0F676CA-BD36-489B-BE15-ACACF30578AF}" presName="hierChild4" presStyleCnt="0"/>
      <dgm:spPr/>
    </dgm:pt>
    <dgm:pt modelId="{98C520E4-4F4D-4A6F-A721-A9706DB728E5}" type="pres">
      <dgm:prSet presAssocID="{C0F676CA-BD36-489B-BE15-ACACF30578AF}" presName="hierChild5" presStyleCnt="0"/>
      <dgm:spPr/>
    </dgm:pt>
    <dgm:pt modelId="{7E746254-9C52-4230-A5B0-2011A1E8C011}" type="pres">
      <dgm:prSet presAssocID="{46E7FED3-C088-466F-919F-6C67F1727AD3}" presName="Name37" presStyleLbl="parChTrans1D2" presStyleIdx="3" presStyleCnt="6"/>
      <dgm:spPr/>
    </dgm:pt>
    <dgm:pt modelId="{F2FFD7F2-29F9-469B-B1F7-0C80B4115791}" type="pres">
      <dgm:prSet presAssocID="{FF1DDECD-53E8-4622-92B8-A640F2495C93}" presName="hierRoot2" presStyleCnt="0">
        <dgm:presLayoutVars>
          <dgm:hierBranch val="init"/>
        </dgm:presLayoutVars>
      </dgm:prSet>
      <dgm:spPr/>
    </dgm:pt>
    <dgm:pt modelId="{9F7C9034-7D22-448C-ADE5-0FABF74D68D5}" type="pres">
      <dgm:prSet presAssocID="{FF1DDECD-53E8-4622-92B8-A640F2495C93}" presName="rootComposite" presStyleCnt="0"/>
      <dgm:spPr/>
    </dgm:pt>
    <dgm:pt modelId="{690B2E41-257F-49DD-B4FB-35F85A33CA59}" type="pres">
      <dgm:prSet presAssocID="{FF1DDECD-53E8-4622-92B8-A640F2495C93}" presName="rootText" presStyleLbl="node2" presStyleIdx="3" presStyleCnt="5">
        <dgm:presLayoutVars>
          <dgm:chPref val="3"/>
        </dgm:presLayoutVars>
      </dgm:prSet>
      <dgm:spPr/>
    </dgm:pt>
    <dgm:pt modelId="{7EB0F6E8-59BB-4898-B0C5-63D85AD904E1}" type="pres">
      <dgm:prSet presAssocID="{FF1DDECD-53E8-4622-92B8-A640F2495C93}" presName="rootConnector" presStyleLbl="node2" presStyleIdx="3" presStyleCnt="5"/>
      <dgm:spPr/>
    </dgm:pt>
    <dgm:pt modelId="{9831DCCA-F671-40BE-9658-F6BC9753F812}" type="pres">
      <dgm:prSet presAssocID="{FF1DDECD-53E8-4622-92B8-A640F2495C93}" presName="hierChild4" presStyleCnt="0"/>
      <dgm:spPr/>
    </dgm:pt>
    <dgm:pt modelId="{57DB6E74-25F4-4D90-B56D-84C98BC29C89}" type="pres">
      <dgm:prSet presAssocID="{FF1DDECD-53E8-4622-92B8-A640F2495C93}" presName="hierChild5" presStyleCnt="0"/>
      <dgm:spPr/>
    </dgm:pt>
    <dgm:pt modelId="{390A3600-CDEE-44FA-AE82-EF99F33DA9BC}" type="pres">
      <dgm:prSet presAssocID="{33EA2821-44E8-4AE2-82D0-F8C5FBB68B3E}" presName="Name37" presStyleLbl="parChTrans1D2" presStyleIdx="4" presStyleCnt="6"/>
      <dgm:spPr/>
    </dgm:pt>
    <dgm:pt modelId="{0D00F24E-3182-430D-BBBC-4D16C272E3DD}" type="pres">
      <dgm:prSet presAssocID="{56E95978-2A29-42AD-91EC-C346D90CE3E9}" presName="hierRoot2" presStyleCnt="0">
        <dgm:presLayoutVars>
          <dgm:hierBranch val="init"/>
        </dgm:presLayoutVars>
      </dgm:prSet>
      <dgm:spPr/>
    </dgm:pt>
    <dgm:pt modelId="{B8F0959D-5D15-46AB-816A-F3BE6F3B0EA9}" type="pres">
      <dgm:prSet presAssocID="{56E95978-2A29-42AD-91EC-C346D90CE3E9}" presName="rootComposite" presStyleCnt="0"/>
      <dgm:spPr/>
    </dgm:pt>
    <dgm:pt modelId="{4793DCD5-6EF4-435C-A998-6FEB63722DF3}" type="pres">
      <dgm:prSet presAssocID="{56E95978-2A29-42AD-91EC-C346D90CE3E9}" presName="rootText" presStyleLbl="node2" presStyleIdx="4" presStyleCnt="5">
        <dgm:presLayoutVars>
          <dgm:chPref val="3"/>
        </dgm:presLayoutVars>
      </dgm:prSet>
      <dgm:spPr/>
    </dgm:pt>
    <dgm:pt modelId="{74C848A0-57DD-45F4-ADC3-4D8542C347D9}" type="pres">
      <dgm:prSet presAssocID="{56E95978-2A29-42AD-91EC-C346D90CE3E9}" presName="rootConnector" presStyleLbl="node2" presStyleIdx="4" presStyleCnt="5"/>
      <dgm:spPr/>
    </dgm:pt>
    <dgm:pt modelId="{66B44F49-6CD7-47B5-B5D2-399C3B21271B}" type="pres">
      <dgm:prSet presAssocID="{56E95978-2A29-42AD-91EC-C346D90CE3E9}" presName="hierChild4" presStyleCnt="0"/>
      <dgm:spPr/>
    </dgm:pt>
    <dgm:pt modelId="{FB0B8D82-4C3A-4CE9-B8AB-05388B1E525C}" type="pres">
      <dgm:prSet presAssocID="{56E95978-2A29-42AD-91EC-C346D90CE3E9}" presName="hierChild5" presStyleCnt="0"/>
      <dgm:spPr/>
    </dgm:pt>
    <dgm:pt modelId="{9BF0D232-011D-4402-AC21-CB0FA64E1DF0}" type="pres">
      <dgm:prSet presAssocID="{032C39C3-CA5D-4DD9-8CDC-E63B9CF2D17D}" presName="hierChild3" presStyleCnt="0"/>
      <dgm:spPr/>
    </dgm:pt>
    <dgm:pt modelId="{E57F13FC-8373-40F2-AA37-858A2D43CD0F}" type="pres">
      <dgm:prSet presAssocID="{6FD7EB19-78B9-4836-BB95-B5775991CCBC}" presName="Name111" presStyleLbl="parChTrans1D2" presStyleIdx="5" presStyleCnt="6"/>
      <dgm:spPr/>
    </dgm:pt>
    <dgm:pt modelId="{36DB293C-1015-4464-8ABD-001343F25B24}" type="pres">
      <dgm:prSet presAssocID="{267D2BB3-3F98-4CF7-B266-0105CBE76239}" presName="hierRoot3" presStyleCnt="0">
        <dgm:presLayoutVars>
          <dgm:hierBranch val="init"/>
        </dgm:presLayoutVars>
      </dgm:prSet>
      <dgm:spPr/>
    </dgm:pt>
    <dgm:pt modelId="{9544C5DD-8D26-4F6A-BBAA-5D2E74F483E1}" type="pres">
      <dgm:prSet presAssocID="{267D2BB3-3F98-4CF7-B266-0105CBE76239}" presName="rootComposite3" presStyleCnt="0"/>
      <dgm:spPr/>
    </dgm:pt>
    <dgm:pt modelId="{15AC42E9-29C4-464B-B4E7-51AA4F67D38E}" type="pres">
      <dgm:prSet presAssocID="{267D2BB3-3F98-4CF7-B266-0105CBE76239}" presName="rootText3" presStyleLbl="asst1" presStyleIdx="0" presStyleCnt="1">
        <dgm:presLayoutVars>
          <dgm:chPref val="3"/>
        </dgm:presLayoutVars>
      </dgm:prSet>
      <dgm:spPr/>
    </dgm:pt>
    <dgm:pt modelId="{4BAEB18E-5353-4CBB-9ACE-CE9CE865FF0A}" type="pres">
      <dgm:prSet presAssocID="{267D2BB3-3F98-4CF7-B266-0105CBE76239}" presName="rootConnector3" presStyleLbl="asst1" presStyleIdx="0" presStyleCnt="1"/>
      <dgm:spPr/>
    </dgm:pt>
    <dgm:pt modelId="{6D1DDBF1-2A88-415F-9D4D-B6CC1C2622D4}" type="pres">
      <dgm:prSet presAssocID="{267D2BB3-3F98-4CF7-B266-0105CBE76239}" presName="hierChild6" presStyleCnt="0"/>
      <dgm:spPr/>
    </dgm:pt>
    <dgm:pt modelId="{27F5B85D-63F9-4717-B039-52477A0EED38}" type="pres">
      <dgm:prSet presAssocID="{267D2BB3-3F98-4CF7-B266-0105CBE76239}" presName="hierChild7" presStyleCnt="0"/>
      <dgm:spPr/>
    </dgm:pt>
  </dgm:ptLst>
  <dgm:cxnLst>
    <dgm:cxn modelId="{E4BE1F04-7052-4F75-8CD9-769CCBB74BD6}" type="presOf" srcId="{50AC6452-DF94-48B6-A1AB-4E0C25DF3B3F}" destId="{A7393C4E-BD64-4193-BBB0-DF6198E6DAC8}" srcOrd="0" destOrd="0" presId="urn:microsoft.com/office/officeart/2005/8/layout/orgChart1"/>
    <dgm:cxn modelId="{90767207-E2F5-49FB-BE07-C3E02CEDCAB2}" type="presOf" srcId="{032C39C3-CA5D-4DD9-8CDC-E63B9CF2D17D}" destId="{B51A8F00-CC6C-4447-B940-3D76FC073CFC}" srcOrd="0" destOrd="0" presId="urn:microsoft.com/office/officeart/2005/8/layout/orgChart1"/>
    <dgm:cxn modelId="{A84E7910-1338-4019-9021-35BF43D04BD3}" srcId="{032C39C3-CA5D-4DD9-8CDC-E63B9CF2D17D}" destId="{3107501C-9A79-4A2F-B2EC-5E6EA9743169}" srcOrd="2" destOrd="0" parTransId="{50AC6452-DF94-48B6-A1AB-4E0C25DF3B3F}" sibTransId="{C22DE299-F4F5-4CFA-945B-010103B60FF3}"/>
    <dgm:cxn modelId="{DD7BA214-766D-4A76-931E-0C72778ECE3B}" type="presOf" srcId="{46E7FED3-C088-466F-919F-6C67F1727AD3}" destId="{7E746254-9C52-4230-A5B0-2011A1E8C011}" srcOrd="0" destOrd="0" presId="urn:microsoft.com/office/officeart/2005/8/layout/orgChart1"/>
    <dgm:cxn modelId="{58792B28-7190-4282-9AD4-26A87058EA7F}" srcId="{032C39C3-CA5D-4DD9-8CDC-E63B9CF2D17D}" destId="{C0F676CA-BD36-489B-BE15-ACACF30578AF}" srcOrd="3" destOrd="0" parTransId="{78B8C8A4-C39D-462A-B91C-D2BF96A755AB}" sibTransId="{501D3B53-AF5B-465A-9097-4896BD166B36}"/>
    <dgm:cxn modelId="{CB72D55B-884F-46B9-9205-A1EA72BAD1C5}" type="presOf" srcId="{FF1DDECD-53E8-4622-92B8-A640F2495C93}" destId="{690B2E41-257F-49DD-B4FB-35F85A33CA59}" srcOrd="0" destOrd="0" presId="urn:microsoft.com/office/officeart/2005/8/layout/orgChart1"/>
    <dgm:cxn modelId="{2E93D75C-FC73-4DE9-A114-9F8A2DF15620}" type="presOf" srcId="{46A8C5BA-EB2A-4D49-9E61-0978AD7D6C0B}" destId="{AB935E0C-603D-44B3-A62C-3C1EC3BCEAF6}" srcOrd="1" destOrd="0" presId="urn:microsoft.com/office/officeart/2005/8/layout/orgChart1"/>
    <dgm:cxn modelId="{D765C961-E115-4A6A-B238-0C40E2B2C75E}" type="presOf" srcId="{032C39C3-CA5D-4DD9-8CDC-E63B9CF2D17D}" destId="{7FD45826-BC20-405D-9C54-395E1C3D7D3B}" srcOrd="1" destOrd="0" presId="urn:microsoft.com/office/officeart/2005/8/layout/orgChart1"/>
    <dgm:cxn modelId="{59ADE966-0FC2-4BB5-82F0-E52FB3B3C8C0}" srcId="{26E8D51D-0CDD-46B6-945B-B0F04E7B276A}" destId="{032C39C3-CA5D-4DD9-8CDC-E63B9CF2D17D}" srcOrd="0" destOrd="0" parTransId="{FA4F236F-A0FB-4D83-9EB9-8D6CBE11D6A4}" sibTransId="{9FDCF83C-83EE-43F3-883B-EA97DEE9FC80}"/>
    <dgm:cxn modelId="{9FCDE448-78DE-4165-8ACA-AF97E09A5D84}" srcId="{032C39C3-CA5D-4DD9-8CDC-E63B9CF2D17D}" destId="{56E95978-2A29-42AD-91EC-C346D90CE3E9}" srcOrd="5" destOrd="0" parTransId="{33EA2821-44E8-4AE2-82D0-F8C5FBB68B3E}" sibTransId="{93C68BC8-90F6-4866-82A5-DD2AA92BBE6A}"/>
    <dgm:cxn modelId="{87513669-FA77-43D8-B1E8-5A67F44BECB1}" type="presOf" srcId="{AB529318-4509-43D9-88BA-8EC2E1302D80}" destId="{25C83A17-3DA7-4124-99B5-3F4EEFA1C343}" srcOrd="0" destOrd="0" presId="urn:microsoft.com/office/officeart/2005/8/layout/orgChart1"/>
    <dgm:cxn modelId="{9427E74A-8A40-4F6E-82B3-A722B4AE5D53}" type="presOf" srcId="{3107501C-9A79-4A2F-B2EC-5E6EA9743169}" destId="{6C86F32C-B57F-4708-ADF7-DDEB4CF7DA91}" srcOrd="0" destOrd="0" presId="urn:microsoft.com/office/officeart/2005/8/layout/orgChart1"/>
    <dgm:cxn modelId="{2B563B6B-F249-4A66-A0B3-9329C438E38D}" type="presOf" srcId="{56E95978-2A29-42AD-91EC-C346D90CE3E9}" destId="{4793DCD5-6EF4-435C-A998-6FEB63722DF3}" srcOrd="0" destOrd="0" presId="urn:microsoft.com/office/officeart/2005/8/layout/orgChart1"/>
    <dgm:cxn modelId="{6646054C-E41F-4B5E-B10B-4015077BB175}" type="presOf" srcId="{56E95978-2A29-42AD-91EC-C346D90CE3E9}" destId="{74C848A0-57DD-45F4-ADC3-4D8542C347D9}" srcOrd="1" destOrd="0" presId="urn:microsoft.com/office/officeart/2005/8/layout/orgChart1"/>
    <dgm:cxn modelId="{24A9624E-2291-4BE7-972B-84D1F369037B}" srcId="{032C39C3-CA5D-4DD9-8CDC-E63B9CF2D17D}" destId="{FF1DDECD-53E8-4622-92B8-A640F2495C93}" srcOrd="4" destOrd="0" parTransId="{46E7FED3-C088-466F-919F-6C67F1727AD3}" sibTransId="{0FBD8620-97A6-43D2-B20E-67343355C589}"/>
    <dgm:cxn modelId="{2CB42250-1599-4A2A-B712-932E174E3E09}" type="presOf" srcId="{C0F676CA-BD36-489B-BE15-ACACF30578AF}" destId="{E332CD83-298F-44E3-BB91-D7E78BD468DF}" srcOrd="1" destOrd="0" presId="urn:microsoft.com/office/officeart/2005/8/layout/orgChart1"/>
    <dgm:cxn modelId="{9E8DD456-D2CB-4366-9936-36AD6131F832}" type="presOf" srcId="{26E8D51D-0CDD-46B6-945B-B0F04E7B276A}" destId="{D24885CE-E0B0-47C2-A4B5-1BD3878DFCC7}" srcOrd="0" destOrd="0" presId="urn:microsoft.com/office/officeart/2005/8/layout/orgChart1"/>
    <dgm:cxn modelId="{3596487F-1CF1-4878-B818-7350B6D400FD}" type="presOf" srcId="{46A8C5BA-EB2A-4D49-9E61-0978AD7D6C0B}" destId="{9B3E73D9-7668-4A3E-A7AE-AEA0CC9234AE}" srcOrd="0" destOrd="0" presId="urn:microsoft.com/office/officeart/2005/8/layout/orgChart1"/>
    <dgm:cxn modelId="{35134092-BDC8-4F38-A671-53DAF65F14E3}" type="presOf" srcId="{267D2BB3-3F98-4CF7-B266-0105CBE76239}" destId="{15AC42E9-29C4-464B-B4E7-51AA4F67D38E}" srcOrd="0" destOrd="0" presId="urn:microsoft.com/office/officeart/2005/8/layout/orgChart1"/>
    <dgm:cxn modelId="{8BF45992-941A-40EA-838B-EBF6EA2B31C3}" type="presOf" srcId="{3107501C-9A79-4A2F-B2EC-5E6EA9743169}" destId="{258AFC07-2DBC-4A6A-8466-0474B2F602FA}" srcOrd="1" destOrd="0" presId="urn:microsoft.com/office/officeart/2005/8/layout/orgChart1"/>
    <dgm:cxn modelId="{B5281199-5303-4274-BFC8-47805F912FCC}" type="presOf" srcId="{267D2BB3-3F98-4CF7-B266-0105CBE76239}" destId="{4BAEB18E-5353-4CBB-9ACE-CE9CE865FF0A}" srcOrd="1" destOrd="0" presId="urn:microsoft.com/office/officeart/2005/8/layout/orgChart1"/>
    <dgm:cxn modelId="{891472AB-0E5B-4FEC-BE2B-83388C8F99C1}" srcId="{032C39C3-CA5D-4DD9-8CDC-E63B9CF2D17D}" destId="{267D2BB3-3F98-4CF7-B266-0105CBE76239}" srcOrd="0" destOrd="0" parTransId="{6FD7EB19-78B9-4836-BB95-B5775991CCBC}" sibTransId="{7E09AE79-5E13-4775-9BD3-A52420D473E4}"/>
    <dgm:cxn modelId="{E5E9D0B2-C796-4AA1-AFA1-C655AC2824B4}" type="presOf" srcId="{33EA2821-44E8-4AE2-82D0-F8C5FBB68B3E}" destId="{390A3600-CDEE-44FA-AE82-EF99F33DA9BC}" srcOrd="0" destOrd="0" presId="urn:microsoft.com/office/officeart/2005/8/layout/orgChart1"/>
    <dgm:cxn modelId="{F6FE3EBE-B042-4E80-A3D4-B7439EF4F47F}" type="presOf" srcId="{FF1DDECD-53E8-4622-92B8-A640F2495C93}" destId="{7EB0F6E8-59BB-4898-B0C5-63D85AD904E1}" srcOrd="1" destOrd="0" presId="urn:microsoft.com/office/officeart/2005/8/layout/orgChart1"/>
    <dgm:cxn modelId="{2AECE2C0-38A0-4F8D-8FFC-B28A0E82FDC4}" type="presOf" srcId="{78B8C8A4-C39D-462A-B91C-D2BF96A755AB}" destId="{158F9F7A-0FBC-4C38-A9E7-496D286566D1}" srcOrd="0" destOrd="0" presId="urn:microsoft.com/office/officeart/2005/8/layout/orgChart1"/>
    <dgm:cxn modelId="{88315DC8-8AF3-40F9-8E75-9F4E7213E3B8}" srcId="{032C39C3-CA5D-4DD9-8CDC-E63B9CF2D17D}" destId="{46A8C5BA-EB2A-4D49-9E61-0978AD7D6C0B}" srcOrd="1" destOrd="0" parTransId="{AB529318-4509-43D9-88BA-8EC2E1302D80}" sibTransId="{4BC16E24-6985-4EFA-B0D7-48D64C5DD0BA}"/>
    <dgm:cxn modelId="{67D30AF1-2EDC-4F61-839B-75D73D181601}" type="presOf" srcId="{C0F676CA-BD36-489B-BE15-ACACF30578AF}" destId="{583C0F79-6B21-4E1A-84AF-1D19B2E34A50}" srcOrd="0" destOrd="0" presId="urn:microsoft.com/office/officeart/2005/8/layout/orgChart1"/>
    <dgm:cxn modelId="{402839F8-3855-42E4-8C9A-BADBCF7AE02E}" type="presOf" srcId="{6FD7EB19-78B9-4836-BB95-B5775991CCBC}" destId="{E57F13FC-8373-40F2-AA37-858A2D43CD0F}" srcOrd="0" destOrd="0" presId="urn:microsoft.com/office/officeart/2005/8/layout/orgChart1"/>
    <dgm:cxn modelId="{33EC1B9B-B38E-4E7D-A361-BCB22497E75F}" type="presParOf" srcId="{D24885CE-E0B0-47C2-A4B5-1BD3878DFCC7}" destId="{C581B95D-922C-4E21-B26D-E756376C42FE}" srcOrd="0" destOrd="0" presId="urn:microsoft.com/office/officeart/2005/8/layout/orgChart1"/>
    <dgm:cxn modelId="{159DA096-01CD-4CBF-ACA3-B43CBBE513A6}" type="presParOf" srcId="{C581B95D-922C-4E21-B26D-E756376C42FE}" destId="{4D13597A-6467-424E-B4FE-6CB1912FB522}" srcOrd="0" destOrd="0" presId="urn:microsoft.com/office/officeart/2005/8/layout/orgChart1"/>
    <dgm:cxn modelId="{52C4D472-795A-43D2-96B1-421EEC8B3943}" type="presParOf" srcId="{4D13597A-6467-424E-B4FE-6CB1912FB522}" destId="{B51A8F00-CC6C-4447-B940-3D76FC073CFC}" srcOrd="0" destOrd="0" presId="urn:microsoft.com/office/officeart/2005/8/layout/orgChart1"/>
    <dgm:cxn modelId="{7CD3621F-95C4-456A-80C8-6A1ECA524F91}" type="presParOf" srcId="{4D13597A-6467-424E-B4FE-6CB1912FB522}" destId="{7FD45826-BC20-405D-9C54-395E1C3D7D3B}" srcOrd="1" destOrd="0" presId="urn:microsoft.com/office/officeart/2005/8/layout/orgChart1"/>
    <dgm:cxn modelId="{6C65BCAA-09D3-48A6-B45C-82C2BF89A561}" type="presParOf" srcId="{C581B95D-922C-4E21-B26D-E756376C42FE}" destId="{0590B714-86FD-4645-AD82-56E1271E3E21}" srcOrd="1" destOrd="0" presId="urn:microsoft.com/office/officeart/2005/8/layout/orgChart1"/>
    <dgm:cxn modelId="{52682BA3-4D3B-4EC8-87BD-898E039C683E}" type="presParOf" srcId="{0590B714-86FD-4645-AD82-56E1271E3E21}" destId="{25C83A17-3DA7-4124-99B5-3F4EEFA1C343}" srcOrd="0" destOrd="0" presId="urn:microsoft.com/office/officeart/2005/8/layout/orgChart1"/>
    <dgm:cxn modelId="{098B6E18-C584-4AA5-A76F-C44CA6EAB240}" type="presParOf" srcId="{0590B714-86FD-4645-AD82-56E1271E3E21}" destId="{CA1632F4-9E69-48E8-B5B8-88D74539BA7B}" srcOrd="1" destOrd="0" presId="urn:microsoft.com/office/officeart/2005/8/layout/orgChart1"/>
    <dgm:cxn modelId="{90777CB2-A2A1-4087-A971-E999AE45EA08}" type="presParOf" srcId="{CA1632F4-9E69-48E8-B5B8-88D74539BA7B}" destId="{BB3DB8A3-A50F-45A0-9468-C179B42EC665}" srcOrd="0" destOrd="0" presId="urn:microsoft.com/office/officeart/2005/8/layout/orgChart1"/>
    <dgm:cxn modelId="{17D7255A-BA3E-4645-8C51-88BC25EBE711}" type="presParOf" srcId="{BB3DB8A3-A50F-45A0-9468-C179B42EC665}" destId="{9B3E73D9-7668-4A3E-A7AE-AEA0CC9234AE}" srcOrd="0" destOrd="0" presId="urn:microsoft.com/office/officeart/2005/8/layout/orgChart1"/>
    <dgm:cxn modelId="{C2FAF053-3CD8-4D02-8790-6641FE8F82F8}" type="presParOf" srcId="{BB3DB8A3-A50F-45A0-9468-C179B42EC665}" destId="{AB935E0C-603D-44B3-A62C-3C1EC3BCEAF6}" srcOrd="1" destOrd="0" presId="urn:microsoft.com/office/officeart/2005/8/layout/orgChart1"/>
    <dgm:cxn modelId="{BC64091C-E29A-41F7-B3A9-12913DB203FA}" type="presParOf" srcId="{CA1632F4-9E69-48E8-B5B8-88D74539BA7B}" destId="{332E7D8B-CEA0-4E23-B480-D697E44AFC67}" srcOrd="1" destOrd="0" presId="urn:microsoft.com/office/officeart/2005/8/layout/orgChart1"/>
    <dgm:cxn modelId="{0D532576-31E2-4A08-B42C-087B38277CA8}" type="presParOf" srcId="{CA1632F4-9E69-48E8-B5B8-88D74539BA7B}" destId="{09202187-B767-439E-950C-474D26EA1178}" srcOrd="2" destOrd="0" presId="urn:microsoft.com/office/officeart/2005/8/layout/orgChart1"/>
    <dgm:cxn modelId="{09B8CC6E-8B21-4CC8-9987-728F883D3CB3}" type="presParOf" srcId="{0590B714-86FD-4645-AD82-56E1271E3E21}" destId="{A7393C4E-BD64-4193-BBB0-DF6198E6DAC8}" srcOrd="2" destOrd="0" presId="urn:microsoft.com/office/officeart/2005/8/layout/orgChart1"/>
    <dgm:cxn modelId="{F33E525B-5F79-44A2-B67E-3E49355980A8}" type="presParOf" srcId="{0590B714-86FD-4645-AD82-56E1271E3E21}" destId="{2DC10F6B-B390-498F-AAA2-33CC1C11FFE2}" srcOrd="3" destOrd="0" presId="urn:microsoft.com/office/officeart/2005/8/layout/orgChart1"/>
    <dgm:cxn modelId="{82ECE448-67D9-417C-B5E6-DFCA16174798}" type="presParOf" srcId="{2DC10F6B-B390-498F-AAA2-33CC1C11FFE2}" destId="{15F46427-C522-4297-8741-7554B19E4006}" srcOrd="0" destOrd="0" presId="urn:microsoft.com/office/officeart/2005/8/layout/orgChart1"/>
    <dgm:cxn modelId="{A7565DFE-3FC3-4BA0-900C-DF07AD795EC6}" type="presParOf" srcId="{15F46427-C522-4297-8741-7554B19E4006}" destId="{6C86F32C-B57F-4708-ADF7-DDEB4CF7DA91}" srcOrd="0" destOrd="0" presId="urn:microsoft.com/office/officeart/2005/8/layout/orgChart1"/>
    <dgm:cxn modelId="{9E0DCF39-73FA-4A3B-9292-BC0945978278}" type="presParOf" srcId="{15F46427-C522-4297-8741-7554B19E4006}" destId="{258AFC07-2DBC-4A6A-8466-0474B2F602FA}" srcOrd="1" destOrd="0" presId="urn:microsoft.com/office/officeart/2005/8/layout/orgChart1"/>
    <dgm:cxn modelId="{7C973562-7988-4C91-BD58-15D17A3E011E}" type="presParOf" srcId="{2DC10F6B-B390-498F-AAA2-33CC1C11FFE2}" destId="{FC4AB2DB-74B3-40AC-B8DE-8C62149B3CF5}" srcOrd="1" destOrd="0" presId="urn:microsoft.com/office/officeart/2005/8/layout/orgChart1"/>
    <dgm:cxn modelId="{FDC8A532-57DD-4F1F-B9E5-E9EB306C09C9}" type="presParOf" srcId="{2DC10F6B-B390-498F-AAA2-33CC1C11FFE2}" destId="{FE681880-E856-43B2-834A-8655F670D2B5}" srcOrd="2" destOrd="0" presId="urn:microsoft.com/office/officeart/2005/8/layout/orgChart1"/>
    <dgm:cxn modelId="{80525EE0-2B93-47CD-B95D-8726F356CCFB}" type="presParOf" srcId="{0590B714-86FD-4645-AD82-56E1271E3E21}" destId="{158F9F7A-0FBC-4C38-A9E7-496D286566D1}" srcOrd="4" destOrd="0" presId="urn:microsoft.com/office/officeart/2005/8/layout/orgChart1"/>
    <dgm:cxn modelId="{57A305B4-8DDB-4FC0-93AF-B2FFCD2A20F8}" type="presParOf" srcId="{0590B714-86FD-4645-AD82-56E1271E3E21}" destId="{767CF1E0-8746-4334-959C-1816134BC50D}" srcOrd="5" destOrd="0" presId="urn:microsoft.com/office/officeart/2005/8/layout/orgChart1"/>
    <dgm:cxn modelId="{62B1E226-84EC-4BC9-B9C9-EDE84CA18B25}" type="presParOf" srcId="{767CF1E0-8746-4334-959C-1816134BC50D}" destId="{19BE74F1-A849-4410-84F4-8647E95F747D}" srcOrd="0" destOrd="0" presId="urn:microsoft.com/office/officeart/2005/8/layout/orgChart1"/>
    <dgm:cxn modelId="{E911E398-8AAF-45AD-996E-8956B2DABB72}" type="presParOf" srcId="{19BE74F1-A849-4410-84F4-8647E95F747D}" destId="{583C0F79-6B21-4E1A-84AF-1D19B2E34A50}" srcOrd="0" destOrd="0" presId="urn:microsoft.com/office/officeart/2005/8/layout/orgChart1"/>
    <dgm:cxn modelId="{E8F26874-CD2A-4BF5-BC23-59F4A5715F5F}" type="presParOf" srcId="{19BE74F1-A849-4410-84F4-8647E95F747D}" destId="{E332CD83-298F-44E3-BB91-D7E78BD468DF}" srcOrd="1" destOrd="0" presId="urn:microsoft.com/office/officeart/2005/8/layout/orgChart1"/>
    <dgm:cxn modelId="{D9C45C84-E60E-4689-952A-E86BCA6DB6BB}" type="presParOf" srcId="{767CF1E0-8746-4334-959C-1816134BC50D}" destId="{4865B731-A946-4870-9E1B-E51409251B6A}" srcOrd="1" destOrd="0" presId="urn:microsoft.com/office/officeart/2005/8/layout/orgChart1"/>
    <dgm:cxn modelId="{2A1D73FE-59B2-499A-AEA9-3400C4C334F6}" type="presParOf" srcId="{767CF1E0-8746-4334-959C-1816134BC50D}" destId="{98C520E4-4F4D-4A6F-A721-A9706DB728E5}" srcOrd="2" destOrd="0" presId="urn:microsoft.com/office/officeart/2005/8/layout/orgChart1"/>
    <dgm:cxn modelId="{8F185AB6-9B99-43F0-BB7F-2F327941FAD8}" type="presParOf" srcId="{0590B714-86FD-4645-AD82-56E1271E3E21}" destId="{7E746254-9C52-4230-A5B0-2011A1E8C011}" srcOrd="6" destOrd="0" presId="urn:microsoft.com/office/officeart/2005/8/layout/orgChart1"/>
    <dgm:cxn modelId="{78454F8B-F485-443E-A17B-227AAE5755F2}" type="presParOf" srcId="{0590B714-86FD-4645-AD82-56E1271E3E21}" destId="{F2FFD7F2-29F9-469B-B1F7-0C80B4115791}" srcOrd="7" destOrd="0" presId="urn:microsoft.com/office/officeart/2005/8/layout/orgChart1"/>
    <dgm:cxn modelId="{692B2ED4-2ACE-4A73-9100-92C52C1100D7}" type="presParOf" srcId="{F2FFD7F2-29F9-469B-B1F7-0C80B4115791}" destId="{9F7C9034-7D22-448C-ADE5-0FABF74D68D5}" srcOrd="0" destOrd="0" presId="urn:microsoft.com/office/officeart/2005/8/layout/orgChart1"/>
    <dgm:cxn modelId="{BBC23CC8-B6F1-4A6F-AFB3-4A5743A4A993}" type="presParOf" srcId="{9F7C9034-7D22-448C-ADE5-0FABF74D68D5}" destId="{690B2E41-257F-49DD-B4FB-35F85A33CA59}" srcOrd="0" destOrd="0" presId="urn:microsoft.com/office/officeart/2005/8/layout/orgChart1"/>
    <dgm:cxn modelId="{9EB3B602-7B09-4EAD-982D-1C1DDE2CED34}" type="presParOf" srcId="{9F7C9034-7D22-448C-ADE5-0FABF74D68D5}" destId="{7EB0F6E8-59BB-4898-B0C5-63D85AD904E1}" srcOrd="1" destOrd="0" presId="urn:microsoft.com/office/officeart/2005/8/layout/orgChart1"/>
    <dgm:cxn modelId="{E05DB86F-8CF5-405F-A2F7-3467D9B0448E}" type="presParOf" srcId="{F2FFD7F2-29F9-469B-B1F7-0C80B4115791}" destId="{9831DCCA-F671-40BE-9658-F6BC9753F812}" srcOrd="1" destOrd="0" presId="urn:microsoft.com/office/officeart/2005/8/layout/orgChart1"/>
    <dgm:cxn modelId="{48E906D1-0203-4954-9D99-C47CE7A67717}" type="presParOf" srcId="{F2FFD7F2-29F9-469B-B1F7-0C80B4115791}" destId="{57DB6E74-25F4-4D90-B56D-84C98BC29C89}" srcOrd="2" destOrd="0" presId="urn:microsoft.com/office/officeart/2005/8/layout/orgChart1"/>
    <dgm:cxn modelId="{530C3466-E29D-45BF-9AB9-2039A0D6B9F9}" type="presParOf" srcId="{0590B714-86FD-4645-AD82-56E1271E3E21}" destId="{390A3600-CDEE-44FA-AE82-EF99F33DA9BC}" srcOrd="8" destOrd="0" presId="urn:microsoft.com/office/officeart/2005/8/layout/orgChart1"/>
    <dgm:cxn modelId="{713FACA5-7F95-43F6-8518-FE90E28309BF}" type="presParOf" srcId="{0590B714-86FD-4645-AD82-56E1271E3E21}" destId="{0D00F24E-3182-430D-BBBC-4D16C272E3DD}" srcOrd="9" destOrd="0" presId="urn:microsoft.com/office/officeart/2005/8/layout/orgChart1"/>
    <dgm:cxn modelId="{E0717515-2AF2-4510-8075-D4E997605846}" type="presParOf" srcId="{0D00F24E-3182-430D-BBBC-4D16C272E3DD}" destId="{B8F0959D-5D15-46AB-816A-F3BE6F3B0EA9}" srcOrd="0" destOrd="0" presId="urn:microsoft.com/office/officeart/2005/8/layout/orgChart1"/>
    <dgm:cxn modelId="{70EF1F85-3EDA-44B5-8F1E-CC922BB6A52A}" type="presParOf" srcId="{B8F0959D-5D15-46AB-816A-F3BE6F3B0EA9}" destId="{4793DCD5-6EF4-435C-A998-6FEB63722DF3}" srcOrd="0" destOrd="0" presId="urn:microsoft.com/office/officeart/2005/8/layout/orgChart1"/>
    <dgm:cxn modelId="{09016C83-9C16-404E-8F18-855C384362DE}" type="presParOf" srcId="{B8F0959D-5D15-46AB-816A-F3BE6F3B0EA9}" destId="{74C848A0-57DD-45F4-ADC3-4D8542C347D9}" srcOrd="1" destOrd="0" presId="urn:microsoft.com/office/officeart/2005/8/layout/orgChart1"/>
    <dgm:cxn modelId="{0999232E-EE54-4A3F-BE8E-FE97AC20F78D}" type="presParOf" srcId="{0D00F24E-3182-430D-BBBC-4D16C272E3DD}" destId="{66B44F49-6CD7-47B5-B5D2-399C3B21271B}" srcOrd="1" destOrd="0" presId="urn:microsoft.com/office/officeart/2005/8/layout/orgChart1"/>
    <dgm:cxn modelId="{235C4AFC-2BAE-4BCC-9F0A-94692944CC05}" type="presParOf" srcId="{0D00F24E-3182-430D-BBBC-4D16C272E3DD}" destId="{FB0B8D82-4C3A-4CE9-B8AB-05388B1E525C}" srcOrd="2" destOrd="0" presId="urn:microsoft.com/office/officeart/2005/8/layout/orgChart1"/>
    <dgm:cxn modelId="{B0383F5B-2D72-43AE-B10F-570D6E5BB068}" type="presParOf" srcId="{C581B95D-922C-4E21-B26D-E756376C42FE}" destId="{9BF0D232-011D-4402-AC21-CB0FA64E1DF0}" srcOrd="2" destOrd="0" presId="urn:microsoft.com/office/officeart/2005/8/layout/orgChart1"/>
    <dgm:cxn modelId="{769C6DE1-C3FD-4708-B36A-740A51C5DD62}" type="presParOf" srcId="{9BF0D232-011D-4402-AC21-CB0FA64E1DF0}" destId="{E57F13FC-8373-40F2-AA37-858A2D43CD0F}" srcOrd="0" destOrd="0" presId="urn:microsoft.com/office/officeart/2005/8/layout/orgChart1"/>
    <dgm:cxn modelId="{EBC8A2D5-E0FE-4108-87D8-683528076C78}" type="presParOf" srcId="{9BF0D232-011D-4402-AC21-CB0FA64E1DF0}" destId="{36DB293C-1015-4464-8ABD-001343F25B24}" srcOrd="1" destOrd="0" presId="urn:microsoft.com/office/officeart/2005/8/layout/orgChart1"/>
    <dgm:cxn modelId="{808E0F35-A5F7-4D61-8390-6D48591274E1}" type="presParOf" srcId="{36DB293C-1015-4464-8ABD-001343F25B24}" destId="{9544C5DD-8D26-4F6A-BBAA-5D2E74F483E1}" srcOrd="0" destOrd="0" presId="urn:microsoft.com/office/officeart/2005/8/layout/orgChart1"/>
    <dgm:cxn modelId="{E7637CF7-F2BC-4169-910B-86C411465BBF}" type="presParOf" srcId="{9544C5DD-8D26-4F6A-BBAA-5D2E74F483E1}" destId="{15AC42E9-29C4-464B-B4E7-51AA4F67D38E}" srcOrd="0" destOrd="0" presId="urn:microsoft.com/office/officeart/2005/8/layout/orgChart1"/>
    <dgm:cxn modelId="{1ABE91D9-2F21-4A8A-AE4A-4B49D116189E}" type="presParOf" srcId="{9544C5DD-8D26-4F6A-BBAA-5D2E74F483E1}" destId="{4BAEB18E-5353-4CBB-9ACE-CE9CE865FF0A}" srcOrd="1" destOrd="0" presId="urn:microsoft.com/office/officeart/2005/8/layout/orgChart1"/>
    <dgm:cxn modelId="{A72DA068-D93E-45F8-9101-637AB2FB5789}" type="presParOf" srcId="{36DB293C-1015-4464-8ABD-001343F25B24}" destId="{6D1DDBF1-2A88-415F-9D4D-B6CC1C2622D4}" srcOrd="1" destOrd="0" presId="urn:microsoft.com/office/officeart/2005/8/layout/orgChart1"/>
    <dgm:cxn modelId="{D5CCA7DF-7757-4694-8224-1A3A084709EC}" type="presParOf" srcId="{36DB293C-1015-4464-8ABD-001343F25B24}" destId="{27F5B85D-63F9-4717-B039-52477A0EED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F13FC-8373-40F2-AA37-858A2D43CD0F}">
      <dsp:nvSpPr>
        <dsp:cNvPr id="0" name=""/>
        <dsp:cNvSpPr/>
      </dsp:nvSpPr>
      <dsp:spPr>
        <a:xfrm>
          <a:off x="4150512" y="2118265"/>
          <a:ext cx="154787" cy="678116"/>
        </a:xfrm>
        <a:custGeom>
          <a:avLst/>
          <a:gdLst/>
          <a:ahLst/>
          <a:cxnLst/>
          <a:rect l="0" t="0" r="0" b="0"/>
          <a:pathLst>
            <a:path>
              <a:moveTo>
                <a:pt x="154787" y="0"/>
              </a:moveTo>
              <a:lnTo>
                <a:pt x="154787" y="678116"/>
              </a:lnTo>
              <a:lnTo>
                <a:pt x="0" y="67811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0A3600-CDEE-44FA-AE82-EF99F33DA9BC}">
      <dsp:nvSpPr>
        <dsp:cNvPr id="0" name=""/>
        <dsp:cNvSpPr/>
      </dsp:nvSpPr>
      <dsp:spPr>
        <a:xfrm>
          <a:off x="4305300" y="2118265"/>
          <a:ext cx="3567481" cy="1356232"/>
        </a:xfrm>
        <a:custGeom>
          <a:avLst/>
          <a:gdLst/>
          <a:ahLst/>
          <a:cxnLst/>
          <a:rect l="0" t="0" r="0" b="0"/>
          <a:pathLst>
            <a:path>
              <a:moveTo>
                <a:pt x="0" y="0"/>
              </a:moveTo>
              <a:lnTo>
                <a:pt x="0" y="1201445"/>
              </a:lnTo>
              <a:lnTo>
                <a:pt x="3567481" y="1201445"/>
              </a:lnTo>
              <a:lnTo>
                <a:pt x="3567481" y="1356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746254-9C52-4230-A5B0-2011A1E8C011}">
      <dsp:nvSpPr>
        <dsp:cNvPr id="0" name=""/>
        <dsp:cNvSpPr/>
      </dsp:nvSpPr>
      <dsp:spPr>
        <a:xfrm>
          <a:off x="4305300" y="2118265"/>
          <a:ext cx="1783740" cy="1356232"/>
        </a:xfrm>
        <a:custGeom>
          <a:avLst/>
          <a:gdLst/>
          <a:ahLst/>
          <a:cxnLst/>
          <a:rect l="0" t="0" r="0" b="0"/>
          <a:pathLst>
            <a:path>
              <a:moveTo>
                <a:pt x="0" y="0"/>
              </a:moveTo>
              <a:lnTo>
                <a:pt x="0" y="1201445"/>
              </a:lnTo>
              <a:lnTo>
                <a:pt x="1783740" y="1201445"/>
              </a:lnTo>
              <a:lnTo>
                <a:pt x="1783740" y="1356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8F9F7A-0FBC-4C38-A9E7-496D286566D1}">
      <dsp:nvSpPr>
        <dsp:cNvPr id="0" name=""/>
        <dsp:cNvSpPr/>
      </dsp:nvSpPr>
      <dsp:spPr>
        <a:xfrm>
          <a:off x="4259580" y="2118265"/>
          <a:ext cx="91440" cy="1356232"/>
        </a:xfrm>
        <a:custGeom>
          <a:avLst/>
          <a:gdLst/>
          <a:ahLst/>
          <a:cxnLst/>
          <a:rect l="0" t="0" r="0" b="0"/>
          <a:pathLst>
            <a:path>
              <a:moveTo>
                <a:pt x="45720" y="0"/>
              </a:moveTo>
              <a:lnTo>
                <a:pt x="45720" y="1356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393C4E-BD64-4193-BBB0-DF6198E6DAC8}">
      <dsp:nvSpPr>
        <dsp:cNvPr id="0" name=""/>
        <dsp:cNvSpPr/>
      </dsp:nvSpPr>
      <dsp:spPr>
        <a:xfrm>
          <a:off x="2521559" y="2118265"/>
          <a:ext cx="1783740" cy="1356232"/>
        </a:xfrm>
        <a:custGeom>
          <a:avLst/>
          <a:gdLst/>
          <a:ahLst/>
          <a:cxnLst/>
          <a:rect l="0" t="0" r="0" b="0"/>
          <a:pathLst>
            <a:path>
              <a:moveTo>
                <a:pt x="1783740" y="0"/>
              </a:moveTo>
              <a:lnTo>
                <a:pt x="1783740" y="1201445"/>
              </a:lnTo>
              <a:lnTo>
                <a:pt x="0" y="1201445"/>
              </a:lnTo>
              <a:lnTo>
                <a:pt x="0" y="1356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C83A17-3DA7-4124-99B5-3F4EEFA1C343}">
      <dsp:nvSpPr>
        <dsp:cNvPr id="0" name=""/>
        <dsp:cNvSpPr/>
      </dsp:nvSpPr>
      <dsp:spPr>
        <a:xfrm>
          <a:off x="737818" y="2118265"/>
          <a:ext cx="3567481" cy="1356232"/>
        </a:xfrm>
        <a:custGeom>
          <a:avLst/>
          <a:gdLst/>
          <a:ahLst/>
          <a:cxnLst/>
          <a:rect l="0" t="0" r="0" b="0"/>
          <a:pathLst>
            <a:path>
              <a:moveTo>
                <a:pt x="3567481" y="0"/>
              </a:moveTo>
              <a:lnTo>
                <a:pt x="3567481" y="1201445"/>
              </a:lnTo>
              <a:lnTo>
                <a:pt x="0" y="1201445"/>
              </a:lnTo>
              <a:lnTo>
                <a:pt x="0" y="1356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1A8F00-CC6C-4447-B940-3D76FC073CFC}">
      <dsp:nvSpPr>
        <dsp:cNvPr id="0" name=""/>
        <dsp:cNvSpPr/>
      </dsp:nvSpPr>
      <dsp:spPr>
        <a:xfrm>
          <a:off x="3568217" y="1381182"/>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Imaging Process</a:t>
          </a:r>
        </a:p>
      </dsp:txBody>
      <dsp:txXfrm>
        <a:off x="3568217" y="1381182"/>
        <a:ext cx="1474165" cy="737082"/>
      </dsp:txXfrm>
    </dsp:sp>
    <dsp:sp modelId="{9B3E73D9-7668-4A3E-A7AE-AEA0CC9234AE}">
      <dsp:nvSpPr>
        <dsp:cNvPr id="0" name=""/>
        <dsp:cNvSpPr/>
      </dsp:nvSpPr>
      <dsp:spPr>
        <a:xfrm>
          <a:off x="735" y="3474497"/>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Crop</a:t>
          </a:r>
        </a:p>
      </dsp:txBody>
      <dsp:txXfrm>
        <a:off x="735" y="3474497"/>
        <a:ext cx="1474165" cy="737082"/>
      </dsp:txXfrm>
    </dsp:sp>
    <dsp:sp modelId="{6C86F32C-B57F-4708-ADF7-DDEB4CF7DA91}">
      <dsp:nvSpPr>
        <dsp:cNvPr id="0" name=""/>
        <dsp:cNvSpPr/>
      </dsp:nvSpPr>
      <dsp:spPr>
        <a:xfrm>
          <a:off x="1784476" y="3474497"/>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Edit</a:t>
          </a:r>
        </a:p>
      </dsp:txBody>
      <dsp:txXfrm>
        <a:off x="1784476" y="3474497"/>
        <a:ext cx="1474165" cy="737082"/>
      </dsp:txXfrm>
    </dsp:sp>
    <dsp:sp modelId="{583C0F79-6B21-4E1A-84AF-1D19B2E34A50}">
      <dsp:nvSpPr>
        <dsp:cNvPr id="0" name=""/>
        <dsp:cNvSpPr/>
      </dsp:nvSpPr>
      <dsp:spPr>
        <a:xfrm>
          <a:off x="3568217" y="3474497"/>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Basic Index</a:t>
          </a:r>
        </a:p>
      </dsp:txBody>
      <dsp:txXfrm>
        <a:off x="3568217" y="3474497"/>
        <a:ext cx="1474165" cy="737082"/>
      </dsp:txXfrm>
    </dsp:sp>
    <dsp:sp modelId="{690B2E41-257F-49DD-B4FB-35F85A33CA59}">
      <dsp:nvSpPr>
        <dsp:cNvPr id="0" name=""/>
        <dsp:cNvSpPr/>
      </dsp:nvSpPr>
      <dsp:spPr>
        <a:xfrm>
          <a:off x="5351957" y="3474497"/>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Image Enhancement</a:t>
          </a:r>
        </a:p>
      </dsp:txBody>
      <dsp:txXfrm>
        <a:off x="5351957" y="3474497"/>
        <a:ext cx="1474165" cy="737082"/>
      </dsp:txXfrm>
    </dsp:sp>
    <dsp:sp modelId="{4793DCD5-6EF4-435C-A998-6FEB63722DF3}">
      <dsp:nvSpPr>
        <dsp:cNvPr id="0" name=""/>
        <dsp:cNvSpPr/>
      </dsp:nvSpPr>
      <dsp:spPr>
        <a:xfrm>
          <a:off x="7135698" y="3474497"/>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Full Index</a:t>
          </a:r>
        </a:p>
      </dsp:txBody>
      <dsp:txXfrm>
        <a:off x="7135698" y="3474497"/>
        <a:ext cx="1474165" cy="737082"/>
      </dsp:txXfrm>
    </dsp:sp>
    <dsp:sp modelId="{15AC42E9-29C4-464B-B4E7-51AA4F67D38E}">
      <dsp:nvSpPr>
        <dsp:cNvPr id="0" name=""/>
        <dsp:cNvSpPr/>
      </dsp:nvSpPr>
      <dsp:spPr>
        <a:xfrm>
          <a:off x="2676346" y="2427840"/>
          <a:ext cx="1474165" cy="73708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IN" sz="2000" kern="1200" dirty="0"/>
            <a:t>Scanning</a:t>
          </a:r>
        </a:p>
      </dsp:txBody>
      <dsp:txXfrm>
        <a:off x="2676346" y="2427840"/>
        <a:ext cx="1474165" cy="7370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1FDD3E-B93F-4D35-9014-A4D6197353CD}" type="datetimeFigureOut">
              <a:rPr lang="en-US" smtClean="0"/>
              <a:pPr/>
              <a:t>03/21/2019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49ED59-2FB0-4488-B4FE-6204CC35E9A3}" type="slidenum">
              <a:rPr lang="en-US" smtClean="0"/>
              <a:pPr/>
              <a:t>‹#›</a:t>
            </a:fld>
            <a:endParaRPr lang="en-US"/>
          </a:p>
        </p:txBody>
      </p:sp>
    </p:spTree>
    <p:extLst>
      <p:ext uri="{BB962C8B-B14F-4D97-AF65-F5344CB8AC3E}">
        <p14:creationId xmlns:p14="http://schemas.microsoft.com/office/powerpoint/2010/main" val="558959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89F656-F06B-483E-8DF2-FB720A555612}" type="datetimeFigureOut">
              <a:rPr lang="en-US" smtClean="0"/>
              <a:pPr/>
              <a:t>03/21/2019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F6B1C3-0054-40A6-808B-496101288B9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9F656-F06B-483E-8DF2-FB720A555612}" type="datetimeFigureOut">
              <a:rPr lang="en-US" smtClean="0"/>
              <a:pPr/>
              <a:t>03/21/2019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6B1C3-0054-40A6-808B-496101288B9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Imaging Processing</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What does mean by I</a:t>
            </a:r>
            <a:r>
              <a:rPr lang="en-US" b="1" dirty="0"/>
              <a:t>mage Edit </a:t>
            </a:r>
            <a:br>
              <a:rPr lang="en-US" b="1" dirty="0"/>
            </a:br>
            <a:endParaRPr lang="en-US" dirty="0"/>
          </a:p>
        </p:txBody>
      </p:sp>
      <p:sp>
        <p:nvSpPr>
          <p:cNvPr id="3" name="Content Placeholder 2"/>
          <p:cNvSpPr>
            <a:spLocks noGrp="1"/>
          </p:cNvSpPr>
          <p:nvPr>
            <p:ph idx="1"/>
          </p:nvPr>
        </p:nvSpPr>
        <p:spPr>
          <a:xfrm>
            <a:off x="457200" y="1371600"/>
            <a:ext cx="8458200" cy="4754563"/>
          </a:xfrm>
        </p:spPr>
        <p:txBody>
          <a:bodyPr/>
          <a:lstStyle/>
          <a:p>
            <a:r>
              <a:rPr lang="en-US" dirty="0"/>
              <a:t>Image editing enclose the processes of altering images such as removal of black border, removal of unwanted vertical and horizontal lines in between the text, removal of unwanted blank pages, identify missing pages and etc, Image editing is known as re-arranging of scanned pages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DB254-C748-4F8C-BAE7-285C6472F3DD}"/>
              </a:ext>
            </a:extLst>
          </p:cNvPr>
          <p:cNvSpPr>
            <a:spLocks noGrp="1"/>
          </p:cNvSpPr>
          <p:nvPr>
            <p:ph type="title"/>
          </p:nvPr>
        </p:nvSpPr>
        <p:spPr/>
        <p:txBody>
          <a:bodyPr/>
          <a:lstStyle/>
          <a:p>
            <a:r>
              <a:rPr lang="en-IN" dirty="0"/>
              <a:t>Key note of Edit</a:t>
            </a:r>
          </a:p>
        </p:txBody>
      </p:sp>
      <p:sp>
        <p:nvSpPr>
          <p:cNvPr id="3" name="Content Placeholder 2">
            <a:extLst>
              <a:ext uri="{FF2B5EF4-FFF2-40B4-BE49-F238E27FC236}">
                <a16:creationId xmlns:a16="http://schemas.microsoft.com/office/drawing/2014/main" id="{6B7F4E14-7C14-4A68-ABC6-EA0B6E4D2CB6}"/>
              </a:ext>
            </a:extLst>
          </p:cNvPr>
          <p:cNvSpPr>
            <a:spLocks noGrp="1"/>
          </p:cNvSpPr>
          <p:nvPr>
            <p:ph idx="1"/>
          </p:nvPr>
        </p:nvSpPr>
        <p:spPr/>
        <p:txBody>
          <a:bodyPr>
            <a:normAutofit/>
          </a:bodyPr>
          <a:lstStyle/>
          <a:p>
            <a:r>
              <a:rPr lang="en-US" dirty="0"/>
              <a:t>When Editing be sure all information is legible.</a:t>
            </a:r>
          </a:p>
          <a:p>
            <a:r>
              <a:rPr lang="en-US" dirty="0"/>
              <a:t>Stamp Dates and Times</a:t>
            </a:r>
          </a:p>
          <a:p>
            <a:r>
              <a:rPr lang="en-US" dirty="0"/>
              <a:t>Seals</a:t>
            </a:r>
          </a:p>
          <a:p>
            <a:r>
              <a:rPr lang="en-US" dirty="0"/>
              <a:t>Names</a:t>
            </a:r>
          </a:p>
          <a:p>
            <a:r>
              <a:rPr lang="en-US"/>
              <a:t>Addresses</a:t>
            </a:r>
            <a:endParaRPr lang="en-US" dirty="0"/>
          </a:p>
          <a:p>
            <a:r>
              <a:rPr lang="en-US" dirty="0"/>
              <a:t>Legal Descriptions</a:t>
            </a:r>
          </a:p>
          <a:p>
            <a:r>
              <a:rPr lang="en-US" dirty="0"/>
              <a:t>Signatures.</a:t>
            </a:r>
            <a:endParaRPr lang="en-IN" dirty="0"/>
          </a:p>
        </p:txBody>
      </p:sp>
    </p:spTree>
    <p:extLst>
      <p:ext uri="{BB962C8B-B14F-4D97-AF65-F5344CB8AC3E}">
        <p14:creationId xmlns:p14="http://schemas.microsoft.com/office/powerpoint/2010/main" val="3400648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 of crop and edit</a:t>
            </a:r>
          </a:p>
        </p:txBody>
      </p:sp>
      <p:sp>
        <p:nvSpPr>
          <p:cNvPr id="3" name="Content Placeholder 2"/>
          <p:cNvSpPr>
            <a:spLocks noGrp="1"/>
          </p:cNvSpPr>
          <p:nvPr>
            <p:ph idx="1"/>
          </p:nvPr>
        </p:nvSpPr>
        <p:spPr/>
        <p:txBody>
          <a:bodyPr>
            <a:normAutofit fontScale="77500" lnSpcReduction="20000"/>
          </a:bodyPr>
          <a:lstStyle/>
          <a:p>
            <a:endParaRPr lang="en-US" dirty="0"/>
          </a:p>
          <a:p>
            <a:pPr marL="514350" indent="-514350">
              <a:buFont typeface="+mj-lt"/>
              <a:buAutoNum type="arabicPeriod"/>
            </a:pPr>
            <a:r>
              <a:rPr lang="en-US" dirty="0"/>
              <a:t>Negative Transform</a:t>
            </a:r>
          </a:p>
          <a:p>
            <a:pPr marL="514350" indent="-514350">
              <a:buFont typeface="+mj-lt"/>
              <a:buAutoNum type="arabicPeriod"/>
            </a:pPr>
            <a:r>
              <a:rPr lang="en-US" dirty="0"/>
              <a:t>Mirror Horizontal / Vertical</a:t>
            </a:r>
          </a:p>
          <a:p>
            <a:pPr marL="514350" indent="-514350">
              <a:buFont typeface="+mj-lt"/>
              <a:buAutoNum type="arabicPeriod"/>
            </a:pPr>
            <a:r>
              <a:rPr lang="en-US" dirty="0"/>
              <a:t> Deskew</a:t>
            </a:r>
          </a:p>
          <a:p>
            <a:pPr marL="514350" indent="-514350">
              <a:buFont typeface="+mj-lt"/>
              <a:buAutoNum type="arabicPeriod"/>
            </a:pPr>
            <a:r>
              <a:rPr lang="en-US" dirty="0"/>
              <a:t>Rotate 180, Rotate 90 Right and Rotate 90 Left</a:t>
            </a:r>
          </a:p>
          <a:p>
            <a:pPr marL="514350" indent="-514350">
              <a:buFont typeface="+mj-lt"/>
              <a:buAutoNum type="arabicPeriod"/>
            </a:pPr>
            <a:r>
              <a:rPr lang="en-US" dirty="0"/>
              <a:t>Black Border Removal</a:t>
            </a:r>
          </a:p>
          <a:p>
            <a:pPr marL="514350" indent="-514350">
              <a:buFont typeface="+mj-lt"/>
              <a:buAutoNum type="arabicPeriod"/>
            </a:pPr>
            <a:r>
              <a:rPr lang="de-DE" dirty="0"/>
              <a:t>Darken / Lighten Image</a:t>
            </a:r>
          </a:p>
          <a:p>
            <a:pPr marL="514350" indent="-514350">
              <a:buFont typeface="+mj-lt"/>
              <a:buAutoNum type="arabicPeriod"/>
            </a:pPr>
            <a:r>
              <a:rPr lang="en-US" dirty="0"/>
              <a:t>Delete pages</a:t>
            </a:r>
          </a:p>
          <a:p>
            <a:pPr marL="514350" indent="-514350">
              <a:buFont typeface="+mj-lt"/>
              <a:buAutoNum type="arabicPeriod"/>
            </a:pPr>
            <a:r>
              <a:rPr lang="en-US" dirty="0"/>
              <a:t>Page number arranged</a:t>
            </a:r>
          </a:p>
          <a:p>
            <a:pPr marL="514350" indent="-514350">
              <a:buFont typeface="+mj-lt"/>
              <a:buAutoNum type="arabicPeriod"/>
            </a:pPr>
            <a:r>
              <a:rPr lang="en-US" dirty="0"/>
              <a:t>Masking</a:t>
            </a:r>
          </a:p>
          <a:p>
            <a:pPr marL="514350" indent="-514350">
              <a:buFont typeface="+mj-lt"/>
              <a:buAutoNum type="arabicPeriod"/>
            </a:pPr>
            <a:r>
              <a:rPr lang="en-US" dirty="0"/>
              <a:t>Split Images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Negative Transform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a:t>Transform a negative image to positive A positive image is a normal image A negative image is a total inversion of a positive image, in which light areas appear dark and vice versa We needs to edit the image that transform the image from negative to positive image with help of application</a:t>
            </a:r>
          </a:p>
          <a:p>
            <a:endParaRPr lang="en-US" dirty="0"/>
          </a:p>
          <a:p>
            <a:r>
              <a:rPr lang="en-US" dirty="0"/>
              <a:t>Shortcut key=“N”</a:t>
            </a:r>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2667000" y="914400"/>
            <a:ext cx="3838575" cy="2381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152400" y="304800"/>
            <a:ext cx="8686800" cy="6324599"/>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382000" cy="1066800"/>
          </a:xfrm>
        </p:spPr>
        <p:txBody>
          <a:bodyPr>
            <a:normAutofit fontScale="90000"/>
          </a:bodyPr>
          <a:lstStyle/>
          <a:p>
            <a:br>
              <a:rPr lang="en-US" dirty="0"/>
            </a:br>
            <a:r>
              <a:rPr lang="en-US" sz="3600" dirty="0"/>
              <a:t>Mirror Horizontal and </a:t>
            </a:r>
            <a:br>
              <a:rPr lang="en-US" sz="3600" dirty="0"/>
            </a:br>
            <a:r>
              <a:rPr lang="en-US" sz="3600" dirty="0"/>
              <a:t> Mirror  Vertical </a:t>
            </a:r>
            <a:br>
              <a:rPr lang="en-US" dirty="0"/>
            </a:br>
            <a:br>
              <a:rPr lang="en-US" dirty="0"/>
            </a:br>
            <a:endParaRPr lang="en-US" dirty="0"/>
          </a:p>
        </p:txBody>
      </p:sp>
      <p:sp>
        <p:nvSpPr>
          <p:cNvPr id="3" name="Content Placeholder 2"/>
          <p:cNvSpPr>
            <a:spLocks noGrp="1"/>
          </p:cNvSpPr>
          <p:nvPr>
            <p:ph idx="1"/>
          </p:nvPr>
        </p:nvSpPr>
        <p:spPr/>
        <p:txBody>
          <a:bodyPr/>
          <a:lstStyle/>
          <a:p>
            <a:r>
              <a:rPr lang="en-US" dirty="0"/>
              <a:t>Straighten mirror images A mirror image is a reflected duplication of an object that appears identical but reversed in horizontal We needs to fix the problem and edit such images and bring it to normal view</a:t>
            </a:r>
          </a:p>
          <a:p>
            <a:endParaRPr lang="en-US" dirty="0"/>
          </a:p>
          <a:p>
            <a:r>
              <a:rPr lang="en-US" dirty="0"/>
              <a:t>Shortcut key= H &amp; V</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2057400" y="1066800"/>
            <a:ext cx="2219325" cy="252980"/>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4343400" y="990600"/>
            <a:ext cx="3624072" cy="3905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228600" y="228600"/>
            <a:ext cx="8721291" cy="6248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304800" y="228600"/>
            <a:ext cx="8534400" cy="6248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Deskew </a:t>
            </a:r>
            <a:br>
              <a:rPr lang="en-US" dirty="0"/>
            </a:br>
            <a:endParaRPr lang="en-US" dirty="0"/>
          </a:p>
        </p:txBody>
      </p:sp>
      <p:sp>
        <p:nvSpPr>
          <p:cNvPr id="3" name="Content Placeholder 2"/>
          <p:cNvSpPr>
            <a:spLocks noGrp="1"/>
          </p:cNvSpPr>
          <p:nvPr>
            <p:ph idx="1"/>
          </p:nvPr>
        </p:nvSpPr>
        <p:spPr/>
        <p:txBody>
          <a:bodyPr/>
          <a:lstStyle/>
          <a:p>
            <a:r>
              <a:rPr lang="en-US" dirty="0"/>
              <a:t>Straighten crooked images, due to high-volume scanners, automatic document feeder inevitably skew paper We needs to fix the problem and obtain straighten images without rescan </a:t>
            </a:r>
          </a:p>
          <a:p>
            <a:endParaRPr lang="en-US" dirty="0"/>
          </a:p>
          <a:p>
            <a:r>
              <a:rPr lang="en-US" dirty="0"/>
              <a:t>Shortcut Key=“D”</a:t>
            </a:r>
          </a:p>
        </p:txBody>
      </p:sp>
      <p:pic>
        <p:nvPicPr>
          <p:cNvPr id="4" name="Picture 6"/>
          <p:cNvPicPr>
            <a:picLocks noChangeAspect="1" noChangeArrowheads="1"/>
          </p:cNvPicPr>
          <p:nvPr/>
        </p:nvPicPr>
        <p:blipFill>
          <a:blip r:embed="rId2" cstate="print"/>
          <a:srcRect/>
          <a:stretch>
            <a:fillRect/>
          </a:stretch>
        </p:blipFill>
        <p:spPr bwMode="auto">
          <a:xfrm>
            <a:off x="3429000" y="1143000"/>
            <a:ext cx="2466975" cy="20955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52400" y="228600"/>
            <a:ext cx="8839200" cy="64007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b="1"/>
              <a:t>What is Image Process?</a:t>
            </a:r>
            <a:br>
              <a:rPr lang="en-US" b="1"/>
            </a:br>
            <a:endParaRPr lang="en-US" dirty="0"/>
          </a:p>
        </p:txBody>
      </p:sp>
      <p:sp>
        <p:nvSpPr>
          <p:cNvPr id="3" name="Content Placeholder 2"/>
          <p:cNvSpPr>
            <a:spLocks noGrp="1"/>
          </p:cNvSpPr>
          <p:nvPr>
            <p:ph idx="1"/>
          </p:nvPr>
        </p:nvSpPr>
        <p:spPr>
          <a:xfrm>
            <a:off x="457200" y="1600200"/>
            <a:ext cx="8229600" cy="4525963"/>
          </a:xfrm>
        </p:spPr>
        <p:txBody>
          <a:bodyPr>
            <a:normAutofit/>
          </a:bodyPr>
          <a:lstStyle/>
          <a:p>
            <a:r>
              <a:rPr lang="en-US"/>
              <a:t>The Image Processing is an electronic form of document filing. </a:t>
            </a:r>
          </a:p>
          <a:p>
            <a:r>
              <a:rPr lang="en-US"/>
              <a:t>A paper document is passed through a scanner to make a digitized image, then stored on a storage device</a:t>
            </a:r>
          </a:p>
          <a:p>
            <a:r>
              <a:rPr lang="en-US"/>
              <a:t>It is the process of scan, Crop, Edit, Enhancement and Indexing then stored on a storage device</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Rotate 180, Rotate 90 Right and Rotate 90 Left</a:t>
            </a:r>
          </a:p>
        </p:txBody>
      </p:sp>
      <p:sp>
        <p:nvSpPr>
          <p:cNvPr id="3" name="Content Placeholder 2"/>
          <p:cNvSpPr>
            <a:spLocks noGrp="1"/>
          </p:cNvSpPr>
          <p:nvPr>
            <p:ph idx="1"/>
          </p:nvPr>
        </p:nvSpPr>
        <p:spPr/>
        <p:txBody>
          <a:bodyPr/>
          <a:lstStyle/>
          <a:p>
            <a:r>
              <a:rPr lang="en-US" dirty="0"/>
              <a:t>Rotate images, due to high-volume scanners, automatic document feeder inevitably skew paper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cstate="print"/>
          <a:srcRect/>
          <a:stretch>
            <a:fillRect/>
          </a:stretch>
        </p:blipFill>
        <p:spPr bwMode="auto">
          <a:xfrm>
            <a:off x="152401" y="152400"/>
            <a:ext cx="8686799" cy="6400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Black Border Removal </a:t>
            </a:r>
            <a:br>
              <a:rPr lang="en-US" dirty="0"/>
            </a:br>
            <a:br>
              <a:rPr lang="en-US" dirty="0"/>
            </a:br>
            <a:endParaRPr lang="en-US" dirty="0"/>
          </a:p>
        </p:txBody>
      </p:sp>
      <p:sp>
        <p:nvSpPr>
          <p:cNvPr id="3" name="Content Placeholder 2"/>
          <p:cNvSpPr>
            <a:spLocks noGrp="1"/>
          </p:cNvSpPr>
          <p:nvPr>
            <p:ph idx="1"/>
          </p:nvPr>
        </p:nvSpPr>
        <p:spPr/>
        <p:txBody>
          <a:bodyPr/>
          <a:lstStyle/>
          <a:p>
            <a:r>
              <a:rPr lang="en-US" dirty="0"/>
              <a:t>Remove black border around images, the black border will be produced due to paper scanner with black background We needs to fix this problem and remove the black border around the images </a:t>
            </a:r>
          </a:p>
        </p:txBody>
      </p:sp>
      <p:pic>
        <p:nvPicPr>
          <p:cNvPr id="1027" name="Picture 3"/>
          <p:cNvPicPr>
            <a:picLocks noChangeAspect="1" noChangeArrowheads="1"/>
          </p:cNvPicPr>
          <p:nvPr/>
        </p:nvPicPr>
        <p:blipFill>
          <a:blip r:embed="rId2" cstate="print"/>
          <a:srcRect/>
          <a:stretch>
            <a:fillRect/>
          </a:stretch>
        </p:blipFill>
        <p:spPr bwMode="auto">
          <a:xfrm>
            <a:off x="3581400" y="762000"/>
            <a:ext cx="2000250" cy="238125"/>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cstate="print"/>
          <a:srcRect/>
          <a:stretch>
            <a:fillRect/>
          </a:stretch>
        </p:blipFill>
        <p:spPr bwMode="auto">
          <a:xfrm>
            <a:off x="452438" y="381001"/>
            <a:ext cx="8239125" cy="6172199"/>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normAutofit fontScale="90000"/>
          </a:bodyPr>
          <a:lstStyle/>
          <a:p>
            <a:br>
              <a:rPr lang="en-US" dirty="0"/>
            </a:br>
            <a:r>
              <a:rPr lang="en-US" dirty="0"/>
              <a:t>Darken / Lighten Image </a:t>
            </a:r>
            <a:br>
              <a:rPr lang="en-US" dirty="0"/>
            </a:br>
            <a:endParaRPr lang="en-US" dirty="0"/>
          </a:p>
        </p:txBody>
      </p:sp>
      <p:sp>
        <p:nvSpPr>
          <p:cNvPr id="3" name="Content Placeholder 2"/>
          <p:cNvSpPr>
            <a:spLocks noGrp="1"/>
          </p:cNvSpPr>
          <p:nvPr>
            <p:ph idx="1"/>
          </p:nvPr>
        </p:nvSpPr>
        <p:spPr>
          <a:xfrm>
            <a:off x="457200" y="1143000"/>
            <a:ext cx="8229600" cy="4525963"/>
          </a:xfrm>
        </p:spPr>
        <p:txBody>
          <a:bodyPr/>
          <a:lstStyle/>
          <a:p>
            <a:r>
              <a:rPr lang="en-US" dirty="0"/>
              <a:t>Balance the light and Darkness of an Image If an image has very less or high contrast and brightness, We needs to adjust the contrast and brightness while doing crop and edit </a:t>
            </a:r>
          </a:p>
          <a:p>
            <a:endParaRPr lang="en-US" dirty="0"/>
          </a:p>
          <a:p>
            <a:r>
              <a:rPr lang="en-US" dirty="0"/>
              <a:t>+ or - symbol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Delete pages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Delete Pages Delete unwanted pages, and exact duplicate pages </a:t>
            </a:r>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0"/>
            <a:ext cx="9195954" cy="68580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Masking</a:t>
            </a:r>
            <a:br>
              <a:rPr lang="en-US" dirty="0"/>
            </a:br>
            <a:r>
              <a:rPr lang="en-US" dirty="0"/>
              <a:t>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Remove grayscale and cleaning images Some of scanning paper copies has grayscale shading We needs to fix the problem and clean the grayscale shading </a:t>
            </a:r>
          </a:p>
          <a:p>
            <a:pPr>
              <a:buNone/>
            </a:pP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3505200" y="838200"/>
            <a:ext cx="2324100" cy="271463"/>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3A9DF-847C-4E17-B3A9-8E97B7E7DBC6}"/>
              </a:ext>
            </a:extLst>
          </p:cNvPr>
          <p:cNvPicPr>
            <a:picLocks noChangeAspect="1"/>
          </p:cNvPicPr>
          <p:nvPr/>
        </p:nvPicPr>
        <p:blipFill>
          <a:blip r:embed="rId2"/>
          <a:stretch>
            <a:fillRect/>
          </a:stretch>
        </p:blipFill>
        <p:spPr>
          <a:xfrm>
            <a:off x="2438400" y="269704"/>
            <a:ext cx="3995737" cy="6318592"/>
          </a:xfrm>
          <a:prstGeom prst="rect">
            <a:avLst/>
          </a:prstGeom>
        </p:spPr>
      </p:pic>
      <p:sp>
        <p:nvSpPr>
          <p:cNvPr id="5" name="Rectangle: Rounded Corners 4">
            <a:extLst>
              <a:ext uri="{FF2B5EF4-FFF2-40B4-BE49-F238E27FC236}">
                <a16:creationId xmlns:a16="http://schemas.microsoft.com/office/drawing/2014/main" id="{3D454233-EB17-4B32-8677-4A405CC1D1F3}"/>
              </a:ext>
            </a:extLst>
          </p:cNvPr>
          <p:cNvSpPr/>
          <p:nvPr/>
        </p:nvSpPr>
        <p:spPr>
          <a:xfrm rot="10800000" flipH="1" flipV="1">
            <a:off x="304800" y="269704"/>
            <a:ext cx="1859283" cy="1406697"/>
          </a:xfrm>
          <a:prstGeom prst="round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2800" dirty="0">
                <a:ln w="0"/>
                <a:solidFill>
                  <a:schemeClr val="tx1"/>
                </a:solidFill>
                <a:effectLst>
                  <a:outerShdw blurRad="38100" dist="19050" dir="2700000" algn="tl" rotWithShape="0">
                    <a:schemeClr val="dk1">
                      <a:alpha val="40000"/>
                    </a:schemeClr>
                  </a:outerShdw>
                </a:effectLst>
              </a:rPr>
              <a:t>Workflow Process</a:t>
            </a:r>
          </a:p>
        </p:txBody>
      </p:sp>
    </p:spTree>
    <p:extLst>
      <p:ext uri="{BB962C8B-B14F-4D97-AF65-F5344CB8AC3E}">
        <p14:creationId xmlns:p14="http://schemas.microsoft.com/office/powerpoint/2010/main" val="44961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304800" y="152400"/>
            <a:ext cx="8534400" cy="647699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Page number arranged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Page number rearranged It there is reversal page numbers or the page number with non sequential order, We needs to rearrange the images as per the pagination </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Split Images </a:t>
            </a:r>
            <a:br>
              <a:rPr lang="en-US" dirty="0"/>
            </a:br>
            <a:endParaRPr lang="en-US" dirty="0"/>
          </a:p>
        </p:txBody>
      </p:sp>
      <p:sp>
        <p:nvSpPr>
          <p:cNvPr id="3" name="Content Placeholder 2"/>
          <p:cNvSpPr>
            <a:spLocks noGrp="1"/>
          </p:cNvSpPr>
          <p:nvPr>
            <p:ph idx="1"/>
          </p:nvPr>
        </p:nvSpPr>
        <p:spPr/>
        <p:txBody>
          <a:bodyPr/>
          <a:lstStyle/>
          <a:p>
            <a:endParaRPr lang="en-US" dirty="0"/>
          </a:p>
          <a:p>
            <a:r>
              <a:rPr lang="en-US"/>
              <a:t>If there is an image with multiple pages, the image needs to be split based on the multiple pages while doing crop </a:t>
            </a:r>
          </a:p>
          <a:p>
            <a:pPr>
              <a:buNone/>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228599" y="1143000"/>
            <a:ext cx="8763001" cy="48768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09600" y="381000"/>
            <a:ext cx="4343400" cy="5791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2209800" y="609600"/>
            <a:ext cx="4343400" cy="563880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a:off x="3962400" y="838200"/>
            <a:ext cx="4343400" cy="5791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Effect transition="in" filter="diamond(in)">
                                      <p:cBhvr>
                                        <p:cTn id="13" dur="2000"/>
                                        <p:tgtEl>
                                          <p:spTgt spid="4099"/>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nodeType="clickEffect">
                                  <p:stCondLst>
                                    <p:cond delay="0"/>
                                  </p:stCondLst>
                                  <p:childTnLst>
                                    <p:set>
                                      <p:cBhvr>
                                        <p:cTn id="17" dur="1" fill="hold">
                                          <p:stCondLst>
                                            <p:cond delay="0"/>
                                          </p:stCondLst>
                                        </p:cTn>
                                        <p:tgtEl>
                                          <p:spTgt spid="4100"/>
                                        </p:tgtEl>
                                        <p:attrNameLst>
                                          <p:attrName>style.visibility</p:attrName>
                                        </p:attrNameLst>
                                      </p:cBhvr>
                                      <p:to>
                                        <p:strVal val="visible"/>
                                      </p:to>
                                    </p:set>
                                    <p:animEffect transition="in" filter="diamond(in)">
                                      <p:cBhvr>
                                        <p:cTn id="18" dur="2000"/>
                                        <p:tgtEl>
                                          <p:spTgt spid="4100"/>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Image Retakes</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Please make sure that when editing all information is legible on Stamp Dates and Times, Seals, Names, Addresses, Legal Descriptions, Signatures and other non editable scanning errors in the image, else it should be flagged as “Retake” with suitable below listed reasons </a:t>
            </a: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077200" cy="5181599"/>
          </a:xfrm>
        </p:spPr>
        <p:txBody>
          <a:bodyPr>
            <a:normAutofit fontScale="85000" lnSpcReduction="20000"/>
          </a:bodyPr>
          <a:lstStyle/>
          <a:p>
            <a:endParaRPr lang="en-US" dirty="0"/>
          </a:p>
          <a:p>
            <a:pPr marL="514350" indent="-514350">
              <a:buFont typeface="+mj-lt"/>
              <a:buAutoNum type="arabicPeriod"/>
            </a:pPr>
            <a:r>
              <a:rPr lang="en-US" dirty="0"/>
              <a:t>Darken Image</a:t>
            </a:r>
          </a:p>
          <a:p>
            <a:pPr marL="514350" indent="-514350">
              <a:buFont typeface="+mj-lt"/>
              <a:buAutoNum type="arabicPeriod"/>
            </a:pPr>
            <a:r>
              <a:rPr lang="en-US" dirty="0"/>
              <a:t>Lighten Image</a:t>
            </a:r>
          </a:p>
          <a:p>
            <a:pPr marL="514350" indent="-514350">
              <a:buFont typeface="+mj-lt"/>
              <a:buAutoNum type="arabicPeriod"/>
            </a:pPr>
            <a:r>
              <a:rPr lang="en-US" dirty="0"/>
              <a:t>Out of Focus</a:t>
            </a:r>
          </a:p>
          <a:p>
            <a:pPr marL="514350" indent="-514350">
              <a:buFont typeface="+mj-lt"/>
              <a:buAutoNum type="arabicPeriod"/>
            </a:pPr>
            <a:r>
              <a:rPr lang="en-US" dirty="0"/>
              <a:t>Bleed Through</a:t>
            </a:r>
          </a:p>
          <a:p>
            <a:pPr marL="514350" indent="-514350">
              <a:buFont typeface="+mj-lt"/>
              <a:buAutoNum type="arabicPeriod"/>
            </a:pPr>
            <a:r>
              <a:rPr lang="en-US" dirty="0"/>
              <a:t>Microfilm Retake</a:t>
            </a:r>
          </a:p>
          <a:p>
            <a:pPr marL="514350" indent="-514350">
              <a:buFont typeface="+mj-lt"/>
              <a:buAutoNum type="arabicPeriod"/>
            </a:pPr>
            <a:r>
              <a:rPr lang="en-US" dirty="0"/>
              <a:t>Polarity</a:t>
            </a:r>
          </a:p>
          <a:p>
            <a:pPr marL="514350" indent="-514350">
              <a:buFont typeface="+mj-lt"/>
              <a:buAutoNum type="arabicPeriod"/>
            </a:pPr>
            <a:r>
              <a:rPr lang="en-US" dirty="0"/>
              <a:t>Notation</a:t>
            </a:r>
          </a:p>
          <a:p>
            <a:pPr marL="514350" indent="-514350">
              <a:buFont typeface="+mj-lt"/>
              <a:buAutoNum type="arabicPeriod"/>
            </a:pPr>
            <a:r>
              <a:rPr lang="en-US" dirty="0"/>
              <a:t>Vertical or Horizontal Line Removal</a:t>
            </a:r>
          </a:p>
          <a:p>
            <a:pPr marL="514350" indent="-514350">
              <a:buFont typeface="+mj-lt"/>
              <a:buAutoNum type="arabicPeriod"/>
            </a:pPr>
            <a:r>
              <a:rPr lang="en-US" dirty="0"/>
              <a:t>Cut Off</a:t>
            </a:r>
          </a:p>
          <a:p>
            <a:pPr marL="514350" indent="-514350">
              <a:buFont typeface="+mj-lt"/>
              <a:buAutoNum type="arabicPeriod"/>
            </a:pPr>
            <a:r>
              <a:rPr lang="en-US" dirty="0"/>
              <a:t>Missing Page</a:t>
            </a:r>
          </a:p>
          <a:p>
            <a:pPr marL="514350" indent="-514350">
              <a:buFont typeface="+mj-lt"/>
              <a:buAutoNum type="arabicPeriod"/>
            </a:pPr>
            <a:r>
              <a:rPr lang="en-US" dirty="0"/>
              <a:t>Other Scanner Error</a:t>
            </a:r>
          </a:p>
        </p:txBody>
      </p:sp>
      <p:sp>
        <p:nvSpPr>
          <p:cNvPr id="4" name="Title 1"/>
          <p:cNvSpPr>
            <a:spLocks noGrp="1"/>
          </p:cNvSpPr>
          <p:nvPr>
            <p:ph type="title"/>
          </p:nvPr>
        </p:nvSpPr>
        <p:spPr>
          <a:xfrm>
            <a:off x="457200" y="274638"/>
            <a:ext cx="8229600" cy="1143000"/>
          </a:xfrm>
        </p:spPr>
        <p:txBody>
          <a:bodyPr>
            <a:normAutofit fontScale="90000"/>
          </a:bodyPr>
          <a:lstStyle/>
          <a:p>
            <a:r>
              <a:rPr lang="en-US" dirty="0"/>
              <a:t>Instructions of Image Retakes</a:t>
            </a:r>
            <a:br>
              <a:rPr lang="en-US" dirty="0"/>
            </a:b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Polarity </a:t>
            </a:r>
            <a:br>
              <a:rPr lang="en-US" dirty="0"/>
            </a:br>
            <a:endParaRPr lang="en-US" dirty="0"/>
          </a:p>
        </p:txBody>
      </p:sp>
      <p:sp>
        <p:nvSpPr>
          <p:cNvPr id="3" name="Content Placeholder 2"/>
          <p:cNvSpPr>
            <a:spLocks noGrp="1"/>
          </p:cNvSpPr>
          <p:nvPr>
            <p:ph idx="1"/>
          </p:nvPr>
        </p:nvSpPr>
        <p:spPr/>
        <p:txBody>
          <a:bodyPr/>
          <a:lstStyle/>
          <a:p>
            <a:r>
              <a:rPr lang="en-US" dirty="0"/>
              <a:t>This is a problem where some images have half part of the page with white background and part of the page with black background. We needs to reconvert such images with different backgrounds. </a:t>
            </a:r>
          </a:p>
          <a:p>
            <a:endParaRPr lang="en-US" dirty="0"/>
          </a:p>
          <a:p>
            <a:endParaRPr lang="en-US"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066800" y="4724400"/>
            <a:ext cx="6324600" cy="116314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295400" y="304799"/>
            <a:ext cx="6477000" cy="6324601"/>
          </a:xfrm>
          <a:prstGeom prst="rect">
            <a:avLst/>
          </a:prstGeom>
          <a:noFill/>
          <a:ln w="9525">
            <a:noFill/>
            <a:miter lim="800000"/>
            <a:headEnd/>
            <a:tailEnd/>
          </a:ln>
        </p:spPr>
      </p:pic>
      <p:sp>
        <p:nvSpPr>
          <p:cNvPr id="6" name="Title 1"/>
          <p:cNvSpPr>
            <a:spLocks noGrp="1"/>
          </p:cNvSpPr>
          <p:nvPr>
            <p:ph type="title"/>
          </p:nvPr>
        </p:nvSpPr>
        <p:spPr>
          <a:xfrm>
            <a:off x="381000" y="2362200"/>
            <a:ext cx="8229600" cy="1143000"/>
          </a:xfrm>
        </p:spPr>
        <p:txBody>
          <a:bodyPr>
            <a:normAutofit fontScale="90000"/>
          </a:bodyPr>
          <a:lstStyle/>
          <a:p>
            <a:br>
              <a:rPr lang="en-US" dirty="0"/>
            </a:br>
            <a:r>
              <a:rPr lang="en-US" sz="8000" dirty="0">
                <a:solidFill>
                  <a:srgbClr val="FF0000"/>
                </a:solidFill>
              </a:rPr>
              <a:t>Polarity Retake</a:t>
            </a:r>
            <a:br>
              <a:rPr lang="en-US" dirty="0"/>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Notation</a:t>
            </a:r>
            <a:br>
              <a:rPr lang="en-US" dirty="0"/>
            </a:br>
            <a:r>
              <a:rPr lang="en-US" dirty="0"/>
              <a:t>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A note is typed or written in the margin that surrounds the page (also called as marginalia notation). We will mark such images as “Retake” for reconverting the image. </a:t>
            </a:r>
          </a:p>
        </p:txBody>
      </p:sp>
      <p:pic>
        <p:nvPicPr>
          <p:cNvPr id="2050" name="Picture 2"/>
          <p:cNvPicPr>
            <a:picLocks noChangeAspect="1" noChangeArrowheads="1"/>
          </p:cNvPicPr>
          <p:nvPr/>
        </p:nvPicPr>
        <p:blipFill>
          <a:blip r:embed="rId2" cstate="print"/>
          <a:srcRect/>
          <a:stretch>
            <a:fillRect/>
          </a:stretch>
        </p:blipFill>
        <p:spPr bwMode="auto">
          <a:xfrm>
            <a:off x="2667000" y="914400"/>
            <a:ext cx="3705225" cy="17145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371600" y="86881"/>
            <a:ext cx="6553200" cy="6771119"/>
          </a:xfrm>
          <a:prstGeom prst="rect">
            <a:avLst/>
          </a:prstGeom>
          <a:noFill/>
          <a:ln w="9525">
            <a:noFill/>
            <a:miter lim="800000"/>
            <a:headEnd/>
            <a:tailEnd/>
          </a:ln>
        </p:spPr>
      </p:pic>
      <p:sp>
        <p:nvSpPr>
          <p:cNvPr id="5" name="Title 4"/>
          <p:cNvSpPr>
            <a:spLocks noGrp="1"/>
          </p:cNvSpPr>
          <p:nvPr>
            <p:ph type="title"/>
          </p:nvPr>
        </p:nvSpPr>
        <p:spPr>
          <a:xfrm>
            <a:off x="762000" y="2133600"/>
            <a:ext cx="8229600" cy="1143000"/>
          </a:xfrm>
        </p:spPr>
        <p:txBody>
          <a:bodyPr>
            <a:noAutofit/>
          </a:bodyPr>
          <a:lstStyle/>
          <a:p>
            <a:r>
              <a:rPr lang="en-US" sz="7200" dirty="0">
                <a:solidFill>
                  <a:srgbClr val="FF0000"/>
                </a:solidFill>
              </a:rPr>
              <a:t>Notation Retake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4AD651A9-BC99-43C7-80DD-CDAD7C3E9DB8}"/>
              </a:ext>
            </a:extLst>
          </p:cNvPr>
          <p:cNvGraphicFramePr>
            <a:graphicFrameLocks noGrp="1"/>
          </p:cNvGraphicFramePr>
          <p:nvPr>
            <p:ph idx="1"/>
          </p:nvPr>
        </p:nvGraphicFramePr>
        <p:xfrm>
          <a:off x="228600" y="533400"/>
          <a:ext cx="8610600" cy="5592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943031DF-3449-4A72-8450-502356F85260}"/>
              </a:ext>
            </a:extLst>
          </p:cNvPr>
          <p:cNvSpPr>
            <a:spLocks noGrp="1"/>
          </p:cNvSpPr>
          <p:nvPr>
            <p:ph type="title"/>
          </p:nvPr>
        </p:nvSpPr>
        <p:spPr>
          <a:xfrm>
            <a:off x="457200" y="274638"/>
            <a:ext cx="8229600" cy="1143000"/>
          </a:xfrm>
        </p:spPr>
        <p:txBody>
          <a:bodyPr>
            <a:normAutofit/>
          </a:bodyPr>
          <a:lstStyle/>
          <a:p>
            <a:r>
              <a:rPr lang="en-US" b="1" dirty="0"/>
              <a:t>Key Process</a:t>
            </a:r>
            <a:endParaRPr lang="en-US" dirty="0"/>
          </a:p>
        </p:txBody>
      </p:sp>
    </p:spTree>
    <p:extLst>
      <p:ext uri="{BB962C8B-B14F-4D97-AF65-F5344CB8AC3E}">
        <p14:creationId xmlns:p14="http://schemas.microsoft.com/office/powerpoint/2010/main" val="1238784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Vertical or Horizontal Line Removal </a:t>
            </a:r>
            <a:br>
              <a:rPr lang="en-US" dirty="0"/>
            </a:br>
            <a:endParaRPr lang="en-US" dirty="0"/>
          </a:p>
        </p:txBody>
      </p:sp>
      <p:sp>
        <p:nvSpPr>
          <p:cNvPr id="3" name="Content Placeholder 2"/>
          <p:cNvSpPr>
            <a:spLocks noGrp="1"/>
          </p:cNvSpPr>
          <p:nvPr>
            <p:ph idx="1"/>
          </p:nvPr>
        </p:nvSpPr>
        <p:spPr/>
        <p:txBody>
          <a:bodyPr/>
          <a:lstStyle/>
          <a:p>
            <a:r>
              <a:rPr lang="en-US" dirty="0"/>
              <a:t>Remove lines, horizontal, vertical or both. The line removal is so smart that lines crossed in between the text characters. We needs to flag it as “Retake” for reconverting the page. </a:t>
            </a: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cstate="print"/>
          <a:srcRect/>
          <a:stretch>
            <a:fillRect/>
          </a:stretch>
        </p:blipFill>
        <p:spPr bwMode="auto">
          <a:xfrm>
            <a:off x="152400" y="395288"/>
            <a:ext cx="8763000" cy="6067425"/>
          </a:xfrm>
          <a:prstGeom prst="rect">
            <a:avLst/>
          </a:prstGeom>
          <a:noFill/>
          <a:ln w="9525">
            <a:noFill/>
            <a:miter lim="800000"/>
            <a:headEnd/>
            <a:tailEnd/>
          </a:ln>
        </p:spPr>
      </p:pic>
      <p:sp>
        <p:nvSpPr>
          <p:cNvPr id="5" name="Title 4"/>
          <p:cNvSpPr txBox="1">
            <a:spLocks/>
          </p:cNvSpPr>
          <p:nvPr/>
        </p:nvSpPr>
        <p:spPr>
          <a:xfrm>
            <a:off x="762000" y="2133600"/>
            <a:ext cx="8229600" cy="1143000"/>
          </a:xfrm>
          <a:prstGeom prst="rect">
            <a:avLst/>
          </a:prstGeom>
        </p:spPr>
        <p:txBody>
          <a:bodyPr vert="horz" lIns="91440" tIns="45720" rIns="91440" bIns="45720" rtlCol="0" anchor="ctr">
            <a:noAutofit/>
          </a:bodyPr>
          <a:lstStyle/>
          <a:p>
            <a:pPr lvl="0" algn="ctr">
              <a:spcBef>
                <a:spcPct val="0"/>
              </a:spcBef>
            </a:pPr>
            <a:r>
              <a:rPr lang="en-US" sz="7200" dirty="0">
                <a:solidFill>
                  <a:srgbClr val="FF0000"/>
                </a:solidFill>
              </a:rPr>
              <a:t>Vertical or Horizontal Line Removal</a:t>
            </a:r>
            <a:r>
              <a:rPr kumimoji="0" lang="en-US" sz="7200" b="0" i="0" u="none" strike="noStrike" kern="1200" cap="none" spc="0" normalizeH="0" baseline="0" noProof="0" dirty="0">
                <a:ln>
                  <a:noFill/>
                </a:ln>
                <a:solidFill>
                  <a:srgbClr val="FF0000"/>
                </a:solidFill>
                <a:effectLst/>
                <a:uLnTx/>
                <a:uFillTx/>
                <a:latin typeface="+mj-lt"/>
                <a:ea typeface="+mj-ea"/>
                <a:cs typeface="+mj-cs"/>
              </a:rPr>
              <a:t> Retake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Cut Off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A portion of the page appears to be Cut Off or missing. We needs to flag such images as "Retake" for re-converting. </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3352800" y="1066800"/>
            <a:ext cx="2628900" cy="19050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cstate="print"/>
          <a:srcRect/>
          <a:stretch>
            <a:fillRect/>
          </a:stretch>
        </p:blipFill>
        <p:spPr bwMode="auto">
          <a:xfrm>
            <a:off x="228600" y="228600"/>
            <a:ext cx="8531472" cy="6396037"/>
          </a:xfrm>
          <a:prstGeom prst="rect">
            <a:avLst/>
          </a:prstGeom>
          <a:noFill/>
          <a:ln w="9525">
            <a:noFill/>
            <a:miter lim="800000"/>
            <a:headEnd/>
            <a:tailEnd/>
          </a:ln>
        </p:spPr>
      </p:pic>
      <p:sp>
        <p:nvSpPr>
          <p:cNvPr id="6" name="Title 4"/>
          <p:cNvSpPr txBox="1">
            <a:spLocks/>
          </p:cNvSpPr>
          <p:nvPr/>
        </p:nvSpPr>
        <p:spPr>
          <a:xfrm>
            <a:off x="762000" y="2133600"/>
            <a:ext cx="8229600" cy="1143000"/>
          </a:xfrm>
          <a:prstGeom prst="rect">
            <a:avLst/>
          </a:prstGeom>
        </p:spPr>
        <p:txBody>
          <a:bodyPr vert="horz" lIns="91440" tIns="45720" rIns="91440" bIns="45720" rtlCol="0" anchor="ctr">
            <a:noAutofit/>
          </a:bodyPr>
          <a:lstStyle/>
          <a:p>
            <a:pPr lvl="0" algn="ctr">
              <a:spcBef>
                <a:spcPct val="0"/>
              </a:spcBef>
            </a:pPr>
            <a:r>
              <a:rPr lang="en-US" sz="7200" dirty="0">
                <a:solidFill>
                  <a:srgbClr val="FF0000"/>
                </a:solidFill>
              </a:rPr>
              <a:t>Cut Off </a:t>
            </a:r>
            <a:r>
              <a:rPr kumimoji="0" lang="en-US" sz="7200" b="0" i="0" u="none" strike="noStrike" kern="1200" cap="none" spc="0" normalizeH="0" baseline="0" noProof="0" dirty="0">
                <a:ln>
                  <a:noFill/>
                </a:ln>
                <a:solidFill>
                  <a:srgbClr val="FF0000"/>
                </a:solidFill>
                <a:effectLst/>
                <a:uLnTx/>
                <a:uFillTx/>
                <a:latin typeface="+mj-lt"/>
                <a:ea typeface="+mj-ea"/>
                <a:cs typeface="+mj-cs"/>
              </a:rPr>
              <a:t>Retake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Missing Page</a:t>
            </a:r>
            <a:br>
              <a:rPr lang="en-US" dirty="0"/>
            </a:br>
            <a:r>
              <a:rPr lang="en-US" dirty="0"/>
              <a:t> </a:t>
            </a:r>
            <a:br>
              <a:rPr lang="en-US" dirty="0"/>
            </a:br>
            <a:endParaRPr lang="en-US" dirty="0"/>
          </a:p>
        </p:txBody>
      </p:sp>
      <p:sp>
        <p:nvSpPr>
          <p:cNvPr id="3" name="Content Placeholder 2"/>
          <p:cNvSpPr>
            <a:spLocks noGrp="1"/>
          </p:cNvSpPr>
          <p:nvPr>
            <p:ph idx="1"/>
          </p:nvPr>
        </p:nvSpPr>
        <p:spPr/>
        <p:txBody>
          <a:bodyPr/>
          <a:lstStyle/>
          <a:p>
            <a:endParaRPr lang="en-US" dirty="0"/>
          </a:p>
          <a:p>
            <a:r>
              <a:rPr lang="en-US" dirty="0"/>
              <a:t>If a sequentially numbered image is completely missing, we needs to flag it as “Retake” for finding the image in the original scanned image </a:t>
            </a:r>
          </a:p>
          <a:p>
            <a:endParaRPr lang="en-US" dirty="0"/>
          </a:p>
          <a:p>
            <a:r>
              <a:rPr lang="en-US" dirty="0"/>
              <a:t> page 1, page2, page3, </a:t>
            </a:r>
            <a:r>
              <a:rPr lang="en-US" dirty="0">
                <a:solidFill>
                  <a:srgbClr val="FF0000"/>
                </a:solidFill>
              </a:rPr>
              <a:t>Page5</a:t>
            </a:r>
            <a:r>
              <a:rPr lang="en-US" dirty="0"/>
              <a:t>, </a:t>
            </a:r>
          </a:p>
          <a:p>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3505200" y="838200"/>
            <a:ext cx="2076450" cy="13335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Bleed Through </a:t>
            </a:r>
            <a:br>
              <a:rPr lang="en-US" dirty="0"/>
            </a:br>
            <a:endParaRPr lang="en-US" dirty="0"/>
          </a:p>
        </p:txBody>
      </p:sp>
      <p:sp>
        <p:nvSpPr>
          <p:cNvPr id="3" name="Content Placeholder 2"/>
          <p:cNvSpPr>
            <a:spLocks noGrp="1"/>
          </p:cNvSpPr>
          <p:nvPr>
            <p:ph idx="1"/>
          </p:nvPr>
        </p:nvSpPr>
        <p:spPr/>
        <p:txBody>
          <a:bodyPr/>
          <a:lstStyle/>
          <a:p>
            <a:r>
              <a:rPr lang="en-US" dirty="0"/>
              <a:t>Reversed text is bleeding through the page. If data and text present on back side of the Image are visible on front side of the image due to transparency. We needs to fix the problem and flag this type of Images as retake for reconverting the image </a:t>
            </a:r>
          </a:p>
          <a:p>
            <a:endParaRPr lang="en-US" dirty="0"/>
          </a:p>
        </p:txBody>
      </p:sp>
      <p:pic>
        <p:nvPicPr>
          <p:cNvPr id="5123" name="Picture 3"/>
          <p:cNvPicPr>
            <a:picLocks noChangeAspect="1" noChangeArrowheads="1"/>
          </p:cNvPicPr>
          <p:nvPr/>
        </p:nvPicPr>
        <p:blipFill>
          <a:blip r:embed="rId2" cstate="print"/>
          <a:srcRect/>
          <a:stretch>
            <a:fillRect/>
          </a:stretch>
        </p:blipFill>
        <p:spPr bwMode="auto">
          <a:xfrm>
            <a:off x="3657600" y="1066800"/>
            <a:ext cx="1104900" cy="2000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371600" y="228600"/>
            <a:ext cx="6553200" cy="65532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371600"/>
          </a:xfrm>
        </p:spPr>
        <p:txBody>
          <a:bodyPr>
            <a:normAutofit fontScale="90000"/>
          </a:bodyPr>
          <a:lstStyle/>
          <a:p>
            <a:br>
              <a:rPr lang="en-US" dirty="0"/>
            </a:br>
            <a:r>
              <a:rPr lang="en-US" dirty="0"/>
              <a:t>Out of Focus /Poor Image</a:t>
            </a:r>
            <a:br>
              <a:rPr lang="en-US" dirty="0"/>
            </a:br>
            <a:endParaRPr lang="en-US" dirty="0"/>
          </a:p>
        </p:txBody>
      </p:sp>
      <p:sp>
        <p:nvSpPr>
          <p:cNvPr id="3" name="Content Placeholder 2"/>
          <p:cNvSpPr>
            <a:spLocks noGrp="1"/>
          </p:cNvSpPr>
          <p:nvPr>
            <p:ph idx="1"/>
          </p:nvPr>
        </p:nvSpPr>
        <p:spPr/>
        <p:txBody>
          <a:bodyPr/>
          <a:lstStyle/>
          <a:p>
            <a:r>
              <a:rPr lang="en-US" dirty="0"/>
              <a:t>Image is blurry and hard to read. If there is out of focus image where as information is not legible on Stamp Dates and Times, Seals, Names, Addresses, Legal Descriptions and Signatures, We will flag it as “Retake” for reconverting the image. 	</a:t>
            </a:r>
          </a:p>
          <a:p>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2971800" y="1143000"/>
            <a:ext cx="3219450" cy="2952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1267" name="Picture 3"/>
          <p:cNvPicPr>
            <a:picLocks noChangeAspect="1" noChangeArrowheads="1"/>
          </p:cNvPicPr>
          <p:nvPr/>
        </p:nvPicPr>
        <p:blipFill>
          <a:blip r:embed="rId2" cstate="print"/>
          <a:srcRect/>
          <a:stretch>
            <a:fillRect/>
          </a:stretch>
        </p:blipFill>
        <p:spPr bwMode="auto">
          <a:xfrm>
            <a:off x="1066800" y="228600"/>
            <a:ext cx="7010400" cy="64770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Darken and Light Image</a:t>
            </a:r>
            <a:br>
              <a:rPr lang="en-US" dirty="0"/>
            </a:br>
            <a:r>
              <a:rPr lang="en-US" sz="1300" dirty="0"/>
              <a:t>&amp;</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Image is dark all over or any specific area. If there is an illegible darken image which we are unable to adjust contrast and brightness while editing, We will flag this Image as “Retake” for reconverting the image </a:t>
            </a:r>
          </a:p>
          <a:p>
            <a:endParaRPr lang="en-US" dirty="0"/>
          </a:p>
          <a:p>
            <a:r>
              <a:rPr lang="en-US" dirty="0"/>
              <a:t>Image is light all over or any specific area. If there is an illegible light image which we are unable to adjust contrast and brightness while editing, We will flag this Image as “Retake” for reconverting the image </a:t>
            </a:r>
          </a:p>
          <a:p>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2819400" y="1066800"/>
            <a:ext cx="1581150" cy="152400"/>
          </a:xfrm>
          <a:prstGeom prst="rect">
            <a:avLst/>
          </a:prstGeom>
          <a:noFill/>
          <a:ln w="9525">
            <a:noFill/>
            <a:miter lim="800000"/>
            <a:headEnd/>
            <a:tailEnd/>
          </a:ln>
        </p:spPr>
      </p:pic>
      <p:pic>
        <p:nvPicPr>
          <p:cNvPr id="7171" name="Picture 3"/>
          <p:cNvPicPr>
            <a:picLocks noChangeAspect="1" noChangeArrowheads="1"/>
          </p:cNvPicPr>
          <p:nvPr/>
        </p:nvPicPr>
        <p:blipFill>
          <a:blip r:embed="rId3" cstate="print"/>
          <a:srcRect/>
          <a:stretch>
            <a:fillRect/>
          </a:stretch>
        </p:blipFill>
        <p:spPr bwMode="auto">
          <a:xfrm>
            <a:off x="4800600" y="1066800"/>
            <a:ext cx="1571625" cy="19050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Items</a:t>
            </a:r>
          </a:p>
        </p:txBody>
      </p:sp>
      <p:sp>
        <p:nvSpPr>
          <p:cNvPr id="3" name="Content Placeholder 2"/>
          <p:cNvSpPr>
            <a:spLocks noGrp="1"/>
          </p:cNvSpPr>
          <p:nvPr>
            <p:ph idx="1"/>
          </p:nvPr>
        </p:nvSpPr>
        <p:spPr/>
        <p:txBody>
          <a:bodyPr/>
          <a:lstStyle/>
          <a:p>
            <a:r>
              <a:rPr lang="en-US" dirty="0"/>
              <a:t>Scanning from Paper document</a:t>
            </a:r>
          </a:p>
          <a:p>
            <a:r>
              <a:rPr lang="en-US" dirty="0"/>
              <a:t>Scanning from book</a:t>
            </a:r>
          </a:p>
          <a:p>
            <a:r>
              <a:rPr lang="en-US" dirty="0"/>
              <a:t>Scanning from microfilm</a:t>
            </a:r>
          </a:p>
          <a:p>
            <a:r>
              <a:rPr lang="en-US" dirty="0"/>
              <a:t>Scanning from other classic devices</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9895-5019-4828-A733-A0B3F7B4C080}"/>
              </a:ext>
            </a:extLst>
          </p:cNvPr>
          <p:cNvSpPr>
            <a:spLocks noGrp="1"/>
          </p:cNvSpPr>
          <p:nvPr>
            <p:ph type="title"/>
          </p:nvPr>
        </p:nvSpPr>
        <p:spPr>
          <a:xfrm>
            <a:off x="457200" y="274638"/>
            <a:ext cx="8229600" cy="715962"/>
          </a:xfrm>
        </p:spPr>
        <p:txBody>
          <a:bodyPr>
            <a:normAutofit fontScale="90000"/>
          </a:bodyPr>
          <a:lstStyle/>
          <a:p>
            <a:r>
              <a:rPr lang="en-IN" dirty="0"/>
              <a:t>Image Enhance</a:t>
            </a:r>
          </a:p>
        </p:txBody>
      </p:sp>
      <p:sp>
        <p:nvSpPr>
          <p:cNvPr id="3" name="Content Placeholder 2">
            <a:extLst>
              <a:ext uri="{FF2B5EF4-FFF2-40B4-BE49-F238E27FC236}">
                <a16:creationId xmlns:a16="http://schemas.microsoft.com/office/drawing/2014/main" id="{C0EFA02B-C0FC-42C9-A565-F98436013EDB}"/>
              </a:ext>
            </a:extLst>
          </p:cNvPr>
          <p:cNvSpPr>
            <a:spLocks noGrp="1"/>
          </p:cNvSpPr>
          <p:nvPr>
            <p:ph idx="1"/>
          </p:nvPr>
        </p:nvSpPr>
        <p:spPr>
          <a:xfrm>
            <a:off x="457200" y="1166018"/>
            <a:ext cx="8229600" cy="4525963"/>
          </a:xfrm>
        </p:spPr>
        <p:txBody>
          <a:bodyPr>
            <a:normAutofit fontScale="92500"/>
          </a:bodyPr>
          <a:lstStyle/>
          <a:p>
            <a:r>
              <a:rPr lang="en-IN" dirty="0"/>
              <a:t>Image enhancement is the process of adjusting digital images so that the results are more suitable for display or further image analysis. For example, you can remove noise, sharpen, or brighten an image, making it easier to identify seal or signatures.</a:t>
            </a:r>
          </a:p>
          <a:p>
            <a:r>
              <a:rPr lang="en-IN" dirty="0"/>
              <a:t>Enhancing grayscale images with histogram equalization.</a:t>
            </a:r>
          </a:p>
          <a:p>
            <a:r>
              <a:rPr lang="en-IN" dirty="0"/>
              <a:t>Contrast-limited adaptive histogram equalization</a:t>
            </a:r>
          </a:p>
        </p:txBody>
      </p:sp>
    </p:spTree>
    <p:extLst>
      <p:ext uri="{BB962C8B-B14F-4D97-AF65-F5344CB8AC3E}">
        <p14:creationId xmlns:p14="http://schemas.microsoft.com/office/powerpoint/2010/main" val="2009331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D62F-E663-486B-8CB2-59B84E242DEA}"/>
              </a:ext>
            </a:extLst>
          </p:cNvPr>
          <p:cNvSpPr>
            <a:spLocks noGrp="1"/>
          </p:cNvSpPr>
          <p:nvPr>
            <p:ph type="title"/>
          </p:nvPr>
        </p:nvSpPr>
        <p:spPr>
          <a:xfrm>
            <a:off x="457200" y="92075"/>
            <a:ext cx="8229600" cy="639762"/>
          </a:xfrm>
        </p:spPr>
        <p:txBody>
          <a:bodyPr>
            <a:normAutofit fontScale="90000"/>
          </a:bodyPr>
          <a:lstStyle/>
          <a:p>
            <a:r>
              <a:rPr lang="en-IN" dirty="0"/>
              <a:t>Indexing</a:t>
            </a:r>
          </a:p>
        </p:txBody>
      </p:sp>
      <p:sp>
        <p:nvSpPr>
          <p:cNvPr id="3" name="Content Placeholder 2">
            <a:extLst>
              <a:ext uri="{FF2B5EF4-FFF2-40B4-BE49-F238E27FC236}">
                <a16:creationId xmlns:a16="http://schemas.microsoft.com/office/drawing/2014/main" id="{BD7DBADD-B0B0-443F-8130-857A18C78027}"/>
              </a:ext>
            </a:extLst>
          </p:cNvPr>
          <p:cNvSpPr>
            <a:spLocks noGrp="1"/>
          </p:cNvSpPr>
          <p:nvPr>
            <p:ph idx="1"/>
          </p:nvPr>
        </p:nvSpPr>
        <p:spPr/>
        <p:txBody>
          <a:bodyPr>
            <a:normAutofit fontScale="77500" lnSpcReduction="20000"/>
          </a:bodyPr>
          <a:lstStyle/>
          <a:p>
            <a:r>
              <a:rPr lang="en-IN" dirty="0"/>
              <a:t>Indexing is the process of describing or classifying a document by index terms or other symbols in order to indicate what the document is about, to summarize its content or to increase its findability. In other words, it is about identifying and describing the subject of documents.</a:t>
            </a:r>
          </a:p>
          <a:p>
            <a:r>
              <a:rPr lang="en-IN" dirty="0"/>
              <a:t>General Indexing fields are</a:t>
            </a:r>
          </a:p>
          <a:p>
            <a:pPr lvl="2"/>
            <a:r>
              <a:rPr lang="en-IN" dirty="0"/>
              <a:t>Book number</a:t>
            </a:r>
          </a:p>
          <a:p>
            <a:pPr lvl="2"/>
            <a:r>
              <a:rPr lang="en-IN" dirty="0"/>
              <a:t>Page number</a:t>
            </a:r>
          </a:p>
          <a:p>
            <a:pPr lvl="2"/>
            <a:r>
              <a:rPr lang="en-IN" dirty="0"/>
              <a:t>Document number</a:t>
            </a:r>
          </a:p>
          <a:p>
            <a:pPr lvl="2"/>
            <a:r>
              <a:rPr lang="en-IN" dirty="0"/>
              <a:t>Document Date</a:t>
            </a:r>
          </a:p>
          <a:p>
            <a:pPr lvl="2"/>
            <a:r>
              <a:rPr lang="en-IN" dirty="0"/>
              <a:t>Granter</a:t>
            </a:r>
          </a:p>
          <a:p>
            <a:pPr lvl="2"/>
            <a:r>
              <a:rPr lang="en-IN" dirty="0"/>
              <a:t>Grantee</a:t>
            </a:r>
          </a:p>
          <a:p>
            <a:pPr lvl="2"/>
            <a:r>
              <a:rPr lang="en-IN" dirty="0"/>
              <a:t>Document type</a:t>
            </a:r>
          </a:p>
          <a:p>
            <a:endParaRPr lang="en-IN" dirty="0"/>
          </a:p>
        </p:txBody>
      </p:sp>
    </p:spTree>
    <p:extLst>
      <p:ext uri="{BB962C8B-B14F-4D97-AF65-F5344CB8AC3E}">
        <p14:creationId xmlns:p14="http://schemas.microsoft.com/office/powerpoint/2010/main" val="218548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r>
              <a:rPr lang="en-US" dirty="0"/>
              <a:t>Book Scanning</a:t>
            </a:r>
          </a:p>
        </p:txBody>
      </p:sp>
      <p:pic>
        <p:nvPicPr>
          <p:cNvPr id="2050" name="Picture 2"/>
          <p:cNvPicPr>
            <a:picLocks noGrp="1" noChangeAspect="1" noChangeArrowheads="1"/>
          </p:cNvPicPr>
          <p:nvPr>
            <p:ph idx="1"/>
          </p:nvPr>
        </p:nvPicPr>
        <p:blipFill>
          <a:blip r:embed="rId2" cstate="print"/>
          <a:srcRect/>
          <a:stretch>
            <a:fillRect/>
          </a:stretch>
        </p:blipFill>
        <p:spPr bwMode="auto">
          <a:xfrm>
            <a:off x="990600" y="990600"/>
            <a:ext cx="7315200" cy="5606058"/>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a:stretch>
            <a:fillRect/>
          </a:stretch>
        </p:blipFill>
        <p:spPr bwMode="auto">
          <a:xfrm>
            <a:off x="914400" y="914400"/>
            <a:ext cx="7924800" cy="5715000"/>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1219200" y="1219200"/>
            <a:ext cx="7162800" cy="518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amond(in)">
                                      <p:cBhvr>
                                        <p:cTn id="2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Microfilm roll scanning</a:t>
            </a:r>
          </a:p>
        </p:txBody>
      </p:sp>
      <p:sp>
        <p:nvSpPr>
          <p:cNvPr id="3" name="Content Placeholder 2"/>
          <p:cNvSpPr>
            <a:spLocks noGrp="1"/>
          </p:cNvSpPr>
          <p:nvPr>
            <p:ph idx="1"/>
          </p:nvPr>
        </p:nvSpPr>
        <p:spPr/>
        <p:txBody>
          <a:bodyPr/>
          <a:lstStyle/>
          <a:p>
            <a:endParaRPr lang="en-US" dirty="0"/>
          </a:p>
        </p:txBody>
      </p:sp>
      <p:pic>
        <p:nvPicPr>
          <p:cNvPr id="5" name="Picture 3"/>
          <p:cNvPicPr>
            <a:picLocks noChangeAspect="1" noChangeArrowheads="1"/>
          </p:cNvPicPr>
          <p:nvPr/>
        </p:nvPicPr>
        <p:blipFill>
          <a:blip r:embed="rId2" cstate="print"/>
          <a:srcRect/>
          <a:stretch>
            <a:fillRect/>
          </a:stretch>
        </p:blipFill>
        <p:spPr bwMode="auto">
          <a:xfrm>
            <a:off x="152400" y="1524000"/>
            <a:ext cx="8687929" cy="495300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524000" y="2209800"/>
            <a:ext cx="6076950" cy="3438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amond(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mean by cropping?</a:t>
            </a:r>
          </a:p>
        </p:txBody>
      </p:sp>
      <p:sp>
        <p:nvSpPr>
          <p:cNvPr id="5" name="Content Placeholder 4"/>
          <p:cNvSpPr>
            <a:spLocks noGrp="1"/>
          </p:cNvSpPr>
          <p:nvPr>
            <p:ph idx="1"/>
          </p:nvPr>
        </p:nvSpPr>
        <p:spPr/>
        <p:txBody>
          <a:bodyPr/>
          <a:lstStyle/>
          <a:p>
            <a:r>
              <a:rPr lang="en-US" dirty="0"/>
              <a:t>Cropping refers to the removal of the outer parts of an image to improve framing, transformation of images and other common scanning defects and corrections It’s a process to re arrange the length and breath of an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cstate="print"/>
          <a:srcRect/>
          <a:stretch>
            <a:fillRect/>
          </a:stretch>
        </p:blipFill>
        <p:spPr bwMode="auto">
          <a:xfrm>
            <a:off x="228600" y="228600"/>
            <a:ext cx="8763000" cy="63246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TotalTime>
  <Words>1137</Words>
  <Application>Microsoft Office PowerPoint</Application>
  <PresentationFormat>On-screen Show (4:3)</PresentationFormat>
  <Paragraphs>135</Paragraphs>
  <Slides>51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51</vt:i4>
      </vt:variant>
    </vt:vector>
  </HeadingPairs>
  <TitlesOfParts>
    <vt:vector size="54" baseType="lpstr">
      <vt:lpstr>Arial</vt:lpstr>
      <vt:lpstr>Calibri</vt:lpstr>
      <vt:lpstr>Office Theme</vt:lpstr>
      <vt:lpstr>Imaging Processing</vt:lpstr>
      <vt:lpstr>What is Image Process? </vt:lpstr>
      <vt:lpstr>PowerPoint Presentation</vt:lpstr>
      <vt:lpstr>Key Process</vt:lpstr>
      <vt:lpstr>Scanning Items</vt:lpstr>
      <vt:lpstr>Book Scanning</vt:lpstr>
      <vt:lpstr>Microfilm roll scanning</vt:lpstr>
      <vt:lpstr>What is mean by cropping?</vt:lpstr>
      <vt:lpstr>PowerPoint Presentation</vt:lpstr>
      <vt:lpstr> What does mean by Image Edit  </vt:lpstr>
      <vt:lpstr>Key note of Edit</vt:lpstr>
      <vt:lpstr>Instructions of crop and edit</vt:lpstr>
      <vt:lpstr>Negative Transform  </vt:lpstr>
      <vt:lpstr>PowerPoint Presentation</vt:lpstr>
      <vt:lpstr> Mirror Horizontal and   Mirror  Vertical   </vt:lpstr>
      <vt:lpstr>PowerPoint Presentation</vt:lpstr>
      <vt:lpstr>PowerPoint Presentation</vt:lpstr>
      <vt:lpstr> Deskew  </vt:lpstr>
      <vt:lpstr>PowerPoint Presentation</vt:lpstr>
      <vt:lpstr>Rotate 180, Rotate 90 Right and Rotate 90 Left</vt:lpstr>
      <vt:lpstr>PowerPoint Presentation</vt:lpstr>
      <vt:lpstr>PowerPoint Presentation</vt:lpstr>
      <vt:lpstr>PowerPoint Presentation</vt:lpstr>
      <vt:lpstr> Black Border Removal   </vt:lpstr>
      <vt:lpstr>PowerPoint Presentation</vt:lpstr>
      <vt:lpstr> Darken / Lighten Image  </vt:lpstr>
      <vt:lpstr> Delete pages  </vt:lpstr>
      <vt:lpstr>PowerPoint Presentation</vt:lpstr>
      <vt:lpstr> Masking   </vt:lpstr>
      <vt:lpstr>PowerPoint Presentation</vt:lpstr>
      <vt:lpstr> Page number arranged  </vt:lpstr>
      <vt:lpstr> Split Images  </vt:lpstr>
      <vt:lpstr>PowerPoint Presentation</vt:lpstr>
      <vt:lpstr>Image Retakes </vt:lpstr>
      <vt:lpstr>Instructions of Image Retakes </vt:lpstr>
      <vt:lpstr> Polarity  </vt:lpstr>
      <vt:lpstr> Polarity Retake </vt:lpstr>
      <vt:lpstr> Notation   </vt:lpstr>
      <vt:lpstr>Notation Retake</vt:lpstr>
      <vt:lpstr> Vertical or Horizontal Line Removal  </vt:lpstr>
      <vt:lpstr>PowerPoint Presentation</vt:lpstr>
      <vt:lpstr> Cut Off  </vt:lpstr>
      <vt:lpstr>PowerPoint Presentation</vt:lpstr>
      <vt:lpstr> Missing Page   </vt:lpstr>
      <vt:lpstr> Bleed Through  </vt:lpstr>
      <vt:lpstr>PowerPoint Presentation</vt:lpstr>
      <vt:lpstr> Out of Focus /Poor Image </vt:lpstr>
      <vt:lpstr>PowerPoint Presentation</vt:lpstr>
      <vt:lpstr> Darken and Light Image &amp; </vt:lpstr>
      <vt:lpstr>Image Enhance</vt:lpstr>
      <vt:lpstr>Indexing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Image Processing</dc:title>
  <dc:creator>Ramesh D</dc:creator>
  <cp:lastModifiedBy>Ramesh D</cp:lastModifiedBy>
  <cp:revision>138</cp:revision>
  <dcterms:created xsi:type="dcterms:W3CDTF">2012-10-03T07:08:24Z</dcterms:created>
  <dcterms:modified xsi:type="dcterms:W3CDTF">2019-03-21T18:15:52Z</dcterms:modified>
</cp:coreProperties>
</file>